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Sniglet" panose="020B0604020202020204" charset="0"/>
      <p:regular r:id="rId23"/>
    </p:embeddedFont>
    <p:embeddedFont>
      <p:font typeface="Walter Turncoat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ceb712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00ceb712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00ceb712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00ceb712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00ceb7129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00ceb7129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04c758ff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04c758ff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04c758f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04c758f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00ceb712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00ceb712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00ceb712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00ceb712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a39bf3f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a39bf3ff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0d489fc9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0d489fc9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00ceb712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00ceb712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00ceb712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00ceb712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00ceb712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00ceb712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700925" y="1399800"/>
            <a:ext cx="57423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3593400" y="857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4128150" y="550650"/>
            <a:ext cx="887711" cy="84916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39945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4692275" y="1507925"/>
            <a:ext cx="39945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26319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3223964" y="1507925"/>
            <a:ext cx="26319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3"/>
          </p:nvPr>
        </p:nvSpPr>
        <p:spPr>
          <a:xfrm>
            <a:off x="5990727" y="1507925"/>
            <a:ext cx="26319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ctrTitle"/>
          </p:nvPr>
        </p:nvSpPr>
        <p:spPr>
          <a:xfrm>
            <a:off x="685800" y="688950"/>
            <a:ext cx="7772400" cy="38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Hope is Not a Strategy: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Making the Most of One-Shot Library Instruction for </a:t>
            </a:r>
            <a:endParaRPr sz="3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Strategic Management Courses</a:t>
            </a:r>
            <a:endParaRPr sz="3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11"/>
          <p:cNvGrpSpPr/>
          <p:nvPr/>
        </p:nvGrpSpPr>
        <p:grpSpPr>
          <a:xfrm rot="2113953">
            <a:off x="550881" y="776228"/>
            <a:ext cx="1324348" cy="1003352"/>
            <a:chOff x="238125" y="1918825"/>
            <a:chExt cx="1042450" cy="660400"/>
          </a:xfrm>
        </p:grpSpPr>
        <p:sp>
          <p:nvSpPr>
            <p:cNvPr id="49" name="Google Shape;49;p11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1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l" t="t" r="r" b="b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11"/>
          <p:cNvGrpSpPr/>
          <p:nvPr/>
        </p:nvGrpSpPr>
        <p:grpSpPr>
          <a:xfrm rot="-7255041">
            <a:off x="7242446" y="854082"/>
            <a:ext cx="1578826" cy="1076132"/>
            <a:chOff x="1113100" y="2199475"/>
            <a:chExt cx="801900" cy="709925"/>
          </a:xfrm>
        </p:grpSpPr>
        <p:sp>
          <p:nvSpPr>
            <p:cNvPr id="52" name="Google Shape;52;p11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11"/>
          <p:cNvSpPr/>
          <p:nvPr/>
        </p:nvSpPr>
        <p:spPr>
          <a:xfrm>
            <a:off x="4900952" y="1340663"/>
            <a:ext cx="144248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11"/>
          <p:cNvGrpSpPr/>
          <p:nvPr/>
        </p:nvGrpSpPr>
        <p:grpSpPr>
          <a:xfrm>
            <a:off x="3162586" y="4167424"/>
            <a:ext cx="2818834" cy="420033"/>
            <a:chOff x="242825" y="1204225"/>
            <a:chExt cx="2136775" cy="318400"/>
          </a:xfrm>
        </p:grpSpPr>
        <p:sp>
          <p:nvSpPr>
            <p:cNvPr id="56" name="Google Shape;56;p11"/>
            <p:cNvSpPr/>
            <p:nvPr/>
          </p:nvSpPr>
          <p:spPr>
            <a:xfrm>
              <a:off x="242825" y="1298550"/>
              <a:ext cx="2054250" cy="224075"/>
            </a:xfrm>
            <a:custGeom>
              <a:avLst/>
              <a:gdLst/>
              <a:ahLst/>
              <a:cxnLst/>
              <a:rect l="l" t="t" r="r" b="b"/>
              <a:pathLst>
                <a:path w="82170" h="8963" extrusionOk="0">
                  <a:moveTo>
                    <a:pt x="60471" y="1"/>
                  </a:moveTo>
                  <a:lnTo>
                    <a:pt x="60547" y="39"/>
                  </a:lnTo>
                  <a:lnTo>
                    <a:pt x="60660" y="1"/>
                  </a:lnTo>
                  <a:close/>
                  <a:moveTo>
                    <a:pt x="63019" y="95"/>
                  </a:moveTo>
                  <a:lnTo>
                    <a:pt x="62924" y="190"/>
                  </a:lnTo>
                  <a:lnTo>
                    <a:pt x="63019" y="190"/>
                  </a:lnTo>
                  <a:lnTo>
                    <a:pt x="63019" y="95"/>
                  </a:lnTo>
                  <a:close/>
                  <a:moveTo>
                    <a:pt x="82075" y="944"/>
                  </a:moveTo>
                  <a:lnTo>
                    <a:pt x="82075" y="1039"/>
                  </a:lnTo>
                  <a:lnTo>
                    <a:pt x="81980" y="1133"/>
                  </a:lnTo>
                  <a:lnTo>
                    <a:pt x="81792" y="1133"/>
                  </a:lnTo>
                  <a:lnTo>
                    <a:pt x="81697" y="1039"/>
                  </a:lnTo>
                  <a:lnTo>
                    <a:pt x="81509" y="1227"/>
                  </a:lnTo>
                  <a:lnTo>
                    <a:pt x="81886" y="1227"/>
                  </a:lnTo>
                  <a:lnTo>
                    <a:pt x="82169" y="1039"/>
                  </a:lnTo>
                  <a:lnTo>
                    <a:pt x="82075" y="944"/>
                  </a:lnTo>
                  <a:close/>
                  <a:moveTo>
                    <a:pt x="44151" y="1510"/>
                  </a:moveTo>
                  <a:lnTo>
                    <a:pt x="43962" y="1605"/>
                  </a:lnTo>
                  <a:lnTo>
                    <a:pt x="44245" y="1605"/>
                  </a:lnTo>
                  <a:lnTo>
                    <a:pt x="44151" y="1510"/>
                  </a:lnTo>
                  <a:close/>
                  <a:moveTo>
                    <a:pt x="43019" y="1699"/>
                  </a:moveTo>
                  <a:lnTo>
                    <a:pt x="42830" y="1793"/>
                  </a:lnTo>
                  <a:lnTo>
                    <a:pt x="42956" y="1762"/>
                  </a:lnTo>
                  <a:lnTo>
                    <a:pt x="43019" y="1699"/>
                  </a:lnTo>
                  <a:close/>
                  <a:moveTo>
                    <a:pt x="13585" y="5472"/>
                  </a:moveTo>
                  <a:lnTo>
                    <a:pt x="13585" y="5504"/>
                  </a:lnTo>
                  <a:lnTo>
                    <a:pt x="13585" y="5504"/>
                  </a:lnTo>
                  <a:lnTo>
                    <a:pt x="13680" y="5472"/>
                  </a:lnTo>
                  <a:close/>
                  <a:moveTo>
                    <a:pt x="15095" y="6321"/>
                  </a:moveTo>
                  <a:lnTo>
                    <a:pt x="14812" y="6416"/>
                  </a:lnTo>
                  <a:lnTo>
                    <a:pt x="14812" y="6321"/>
                  </a:lnTo>
                  <a:close/>
                  <a:moveTo>
                    <a:pt x="60547" y="39"/>
                  </a:moveTo>
                  <a:lnTo>
                    <a:pt x="60377" y="95"/>
                  </a:lnTo>
                  <a:lnTo>
                    <a:pt x="60471" y="190"/>
                  </a:lnTo>
                  <a:lnTo>
                    <a:pt x="60094" y="378"/>
                  </a:lnTo>
                  <a:lnTo>
                    <a:pt x="59811" y="473"/>
                  </a:lnTo>
                  <a:lnTo>
                    <a:pt x="59717" y="473"/>
                  </a:lnTo>
                  <a:lnTo>
                    <a:pt x="59622" y="378"/>
                  </a:lnTo>
                  <a:lnTo>
                    <a:pt x="59811" y="378"/>
                  </a:lnTo>
                  <a:lnTo>
                    <a:pt x="59811" y="284"/>
                  </a:lnTo>
                  <a:lnTo>
                    <a:pt x="59811" y="190"/>
                  </a:lnTo>
                  <a:lnTo>
                    <a:pt x="58962" y="190"/>
                  </a:lnTo>
                  <a:lnTo>
                    <a:pt x="58773" y="284"/>
                  </a:lnTo>
                  <a:lnTo>
                    <a:pt x="58396" y="473"/>
                  </a:lnTo>
                  <a:lnTo>
                    <a:pt x="58585" y="473"/>
                  </a:lnTo>
                  <a:lnTo>
                    <a:pt x="58396" y="661"/>
                  </a:lnTo>
                  <a:lnTo>
                    <a:pt x="58207" y="661"/>
                  </a:lnTo>
                  <a:lnTo>
                    <a:pt x="58302" y="567"/>
                  </a:lnTo>
                  <a:lnTo>
                    <a:pt x="58113" y="661"/>
                  </a:lnTo>
                  <a:lnTo>
                    <a:pt x="57924" y="661"/>
                  </a:lnTo>
                  <a:lnTo>
                    <a:pt x="57453" y="473"/>
                  </a:lnTo>
                  <a:lnTo>
                    <a:pt x="56981" y="284"/>
                  </a:lnTo>
                  <a:lnTo>
                    <a:pt x="56604" y="284"/>
                  </a:lnTo>
                  <a:lnTo>
                    <a:pt x="56604" y="473"/>
                  </a:lnTo>
                  <a:lnTo>
                    <a:pt x="56415" y="567"/>
                  </a:lnTo>
                  <a:lnTo>
                    <a:pt x="57075" y="473"/>
                  </a:lnTo>
                  <a:lnTo>
                    <a:pt x="56698" y="661"/>
                  </a:lnTo>
                  <a:lnTo>
                    <a:pt x="57170" y="567"/>
                  </a:lnTo>
                  <a:lnTo>
                    <a:pt x="57075" y="661"/>
                  </a:lnTo>
                  <a:lnTo>
                    <a:pt x="57075" y="756"/>
                  </a:lnTo>
                  <a:lnTo>
                    <a:pt x="56321" y="756"/>
                  </a:lnTo>
                  <a:lnTo>
                    <a:pt x="56226" y="567"/>
                  </a:lnTo>
                  <a:lnTo>
                    <a:pt x="56132" y="473"/>
                  </a:lnTo>
                  <a:lnTo>
                    <a:pt x="55849" y="473"/>
                  </a:lnTo>
                  <a:lnTo>
                    <a:pt x="55471" y="567"/>
                  </a:lnTo>
                  <a:lnTo>
                    <a:pt x="55000" y="661"/>
                  </a:lnTo>
                  <a:lnTo>
                    <a:pt x="55094" y="661"/>
                  </a:lnTo>
                  <a:lnTo>
                    <a:pt x="53868" y="850"/>
                  </a:lnTo>
                  <a:lnTo>
                    <a:pt x="52830" y="1039"/>
                  </a:lnTo>
                  <a:lnTo>
                    <a:pt x="52830" y="1039"/>
                  </a:lnTo>
                  <a:lnTo>
                    <a:pt x="52924" y="850"/>
                  </a:lnTo>
                  <a:lnTo>
                    <a:pt x="53019" y="756"/>
                  </a:lnTo>
                  <a:lnTo>
                    <a:pt x="53019" y="756"/>
                  </a:lnTo>
                  <a:lnTo>
                    <a:pt x="52358" y="944"/>
                  </a:lnTo>
                  <a:lnTo>
                    <a:pt x="51981" y="1039"/>
                  </a:lnTo>
                  <a:lnTo>
                    <a:pt x="51887" y="1133"/>
                  </a:lnTo>
                  <a:lnTo>
                    <a:pt x="51887" y="1227"/>
                  </a:lnTo>
                  <a:lnTo>
                    <a:pt x="51604" y="1039"/>
                  </a:lnTo>
                  <a:lnTo>
                    <a:pt x="50755" y="1039"/>
                  </a:lnTo>
                  <a:lnTo>
                    <a:pt x="50755" y="944"/>
                  </a:lnTo>
                  <a:lnTo>
                    <a:pt x="50755" y="850"/>
                  </a:lnTo>
                  <a:lnTo>
                    <a:pt x="50660" y="850"/>
                  </a:lnTo>
                  <a:lnTo>
                    <a:pt x="50660" y="1039"/>
                  </a:lnTo>
                  <a:lnTo>
                    <a:pt x="49623" y="1322"/>
                  </a:lnTo>
                  <a:lnTo>
                    <a:pt x="49151" y="1416"/>
                  </a:lnTo>
                  <a:lnTo>
                    <a:pt x="48679" y="1416"/>
                  </a:lnTo>
                  <a:lnTo>
                    <a:pt x="48679" y="1322"/>
                  </a:lnTo>
                  <a:lnTo>
                    <a:pt x="48773" y="1322"/>
                  </a:lnTo>
                  <a:lnTo>
                    <a:pt x="48585" y="1133"/>
                  </a:lnTo>
                  <a:lnTo>
                    <a:pt x="47547" y="1133"/>
                  </a:lnTo>
                  <a:lnTo>
                    <a:pt x="46981" y="1322"/>
                  </a:lnTo>
                  <a:lnTo>
                    <a:pt x="46038" y="1699"/>
                  </a:lnTo>
                  <a:lnTo>
                    <a:pt x="46038" y="1699"/>
                  </a:lnTo>
                  <a:lnTo>
                    <a:pt x="46132" y="1605"/>
                  </a:lnTo>
                  <a:lnTo>
                    <a:pt x="46038" y="1510"/>
                  </a:lnTo>
                  <a:lnTo>
                    <a:pt x="45755" y="1699"/>
                  </a:lnTo>
                  <a:lnTo>
                    <a:pt x="45660" y="1793"/>
                  </a:lnTo>
                  <a:lnTo>
                    <a:pt x="45566" y="1793"/>
                  </a:lnTo>
                  <a:lnTo>
                    <a:pt x="45472" y="1699"/>
                  </a:lnTo>
                  <a:lnTo>
                    <a:pt x="45472" y="1510"/>
                  </a:lnTo>
                  <a:lnTo>
                    <a:pt x="45755" y="1510"/>
                  </a:lnTo>
                  <a:lnTo>
                    <a:pt x="45566" y="1416"/>
                  </a:lnTo>
                  <a:lnTo>
                    <a:pt x="45189" y="1416"/>
                  </a:lnTo>
                  <a:lnTo>
                    <a:pt x="44245" y="1605"/>
                  </a:lnTo>
                  <a:lnTo>
                    <a:pt x="42736" y="2076"/>
                  </a:lnTo>
                  <a:lnTo>
                    <a:pt x="42736" y="2076"/>
                  </a:lnTo>
                  <a:lnTo>
                    <a:pt x="43113" y="1793"/>
                  </a:lnTo>
                  <a:lnTo>
                    <a:pt x="43491" y="1605"/>
                  </a:lnTo>
                  <a:lnTo>
                    <a:pt x="43208" y="1699"/>
                  </a:lnTo>
                  <a:lnTo>
                    <a:pt x="42956" y="1762"/>
                  </a:lnTo>
                  <a:lnTo>
                    <a:pt x="42924" y="1793"/>
                  </a:lnTo>
                  <a:lnTo>
                    <a:pt x="42453" y="1982"/>
                  </a:lnTo>
                  <a:lnTo>
                    <a:pt x="42075" y="1982"/>
                  </a:lnTo>
                  <a:lnTo>
                    <a:pt x="41981" y="1888"/>
                  </a:lnTo>
                  <a:lnTo>
                    <a:pt x="40377" y="1888"/>
                  </a:lnTo>
                  <a:lnTo>
                    <a:pt x="38962" y="1982"/>
                  </a:lnTo>
                  <a:lnTo>
                    <a:pt x="39057" y="2076"/>
                  </a:lnTo>
                  <a:lnTo>
                    <a:pt x="38962" y="2171"/>
                  </a:lnTo>
                  <a:lnTo>
                    <a:pt x="38679" y="2265"/>
                  </a:lnTo>
                  <a:lnTo>
                    <a:pt x="38774" y="2076"/>
                  </a:lnTo>
                  <a:lnTo>
                    <a:pt x="38679" y="2076"/>
                  </a:lnTo>
                  <a:lnTo>
                    <a:pt x="38585" y="2171"/>
                  </a:lnTo>
                  <a:lnTo>
                    <a:pt x="38491" y="2265"/>
                  </a:lnTo>
                  <a:lnTo>
                    <a:pt x="38302" y="2171"/>
                  </a:lnTo>
                  <a:lnTo>
                    <a:pt x="38208" y="1982"/>
                  </a:lnTo>
                  <a:lnTo>
                    <a:pt x="37453" y="1982"/>
                  </a:lnTo>
                  <a:lnTo>
                    <a:pt x="37736" y="2171"/>
                  </a:lnTo>
                  <a:lnTo>
                    <a:pt x="37264" y="2171"/>
                  </a:lnTo>
                  <a:lnTo>
                    <a:pt x="37076" y="2076"/>
                  </a:lnTo>
                  <a:lnTo>
                    <a:pt x="36793" y="2171"/>
                  </a:lnTo>
                  <a:lnTo>
                    <a:pt x="36887" y="1982"/>
                  </a:lnTo>
                  <a:lnTo>
                    <a:pt x="35943" y="2359"/>
                  </a:lnTo>
                  <a:lnTo>
                    <a:pt x="34906" y="2548"/>
                  </a:lnTo>
                  <a:lnTo>
                    <a:pt x="33868" y="2737"/>
                  </a:lnTo>
                  <a:lnTo>
                    <a:pt x="32925" y="2737"/>
                  </a:lnTo>
                  <a:lnTo>
                    <a:pt x="33113" y="2642"/>
                  </a:lnTo>
                  <a:lnTo>
                    <a:pt x="32830" y="2642"/>
                  </a:lnTo>
                  <a:lnTo>
                    <a:pt x="32547" y="2737"/>
                  </a:lnTo>
                  <a:lnTo>
                    <a:pt x="32076" y="2925"/>
                  </a:lnTo>
                  <a:lnTo>
                    <a:pt x="31321" y="2925"/>
                  </a:lnTo>
                  <a:lnTo>
                    <a:pt x="30472" y="3020"/>
                  </a:lnTo>
                  <a:lnTo>
                    <a:pt x="29623" y="3114"/>
                  </a:lnTo>
                  <a:lnTo>
                    <a:pt x="27736" y="3397"/>
                  </a:lnTo>
                  <a:lnTo>
                    <a:pt x="26698" y="3491"/>
                  </a:lnTo>
                  <a:lnTo>
                    <a:pt x="26415" y="3586"/>
                  </a:lnTo>
                  <a:lnTo>
                    <a:pt x="26321" y="3680"/>
                  </a:lnTo>
                  <a:lnTo>
                    <a:pt x="26132" y="3586"/>
                  </a:lnTo>
                  <a:lnTo>
                    <a:pt x="25944" y="3491"/>
                  </a:lnTo>
                  <a:lnTo>
                    <a:pt x="25755" y="3586"/>
                  </a:lnTo>
                  <a:lnTo>
                    <a:pt x="25661" y="3869"/>
                  </a:lnTo>
                  <a:lnTo>
                    <a:pt x="25189" y="3774"/>
                  </a:lnTo>
                  <a:lnTo>
                    <a:pt x="24623" y="3774"/>
                  </a:lnTo>
                  <a:lnTo>
                    <a:pt x="23491" y="3963"/>
                  </a:lnTo>
                  <a:lnTo>
                    <a:pt x="22642" y="4057"/>
                  </a:lnTo>
                  <a:lnTo>
                    <a:pt x="21793" y="4152"/>
                  </a:lnTo>
                  <a:lnTo>
                    <a:pt x="21887" y="4057"/>
                  </a:lnTo>
                  <a:lnTo>
                    <a:pt x="21698" y="4152"/>
                  </a:lnTo>
                  <a:lnTo>
                    <a:pt x="21510" y="4340"/>
                  </a:lnTo>
                  <a:lnTo>
                    <a:pt x="21415" y="4529"/>
                  </a:lnTo>
                  <a:lnTo>
                    <a:pt x="21227" y="4623"/>
                  </a:lnTo>
                  <a:lnTo>
                    <a:pt x="21132" y="4529"/>
                  </a:lnTo>
                  <a:lnTo>
                    <a:pt x="20944" y="4435"/>
                  </a:lnTo>
                  <a:lnTo>
                    <a:pt x="20378" y="4340"/>
                  </a:lnTo>
                  <a:lnTo>
                    <a:pt x="19906" y="4435"/>
                  </a:lnTo>
                  <a:lnTo>
                    <a:pt x="19529" y="4623"/>
                  </a:lnTo>
                  <a:lnTo>
                    <a:pt x="19434" y="4529"/>
                  </a:lnTo>
                  <a:lnTo>
                    <a:pt x="19340" y="4529"/>
                  </a:lnTo>
                  <a:lnTo>
                    <a:pt x="18868" y="4623"/>
                  </a:lnTo>
                  <a:lnTo>
                    <a:pt x="17925" y="5001"/>
                  </a:lnTo>
                  <a:lnTo>
                    <a:pt x="17925" y="4812"/>
                  </a:lnTo>
                  <a:lnTo>
                    <a:pt x="17736" y="5001"/>
                  </a:lnTo>
                  <a:lnTo>
                    <a:pt x="17548" y="5095"/>
                  </a:lnTo>
                  <a:lnTo>
                    <a:pt x="17359" y="5189"/>
                  </a:lnTo>
                  <a:lnTo>
                    <a:pt x="16887" y="5284"/>
                  </a:lnTo>
                  <a:lnTo>
                    <a:pt x="16982" y="5189"/>
                  </a:lnTo>
                  <a:lnTo>
                    <a:pt x="16982" y="5189"/>
                  </a:lnTo>
                  <a:lnTo>
                    <a:pt x="16321" y="5284"/>
                  </a:lnTo>
                  <a:lnTo>
                    <a:pt x="15755" y="5472"/>
                  </a:lnTo>
                  <a:lnTo>
                    <a:pt x="15189" y="5567"/>
                  </a:lnTo>
                  <a:lnTo>
                    <a:pt x="14623" y="5567"/>
                  </a:lnTo>
                  <a:lnTo>
                    <a:pt x="15283" y="5472"/>
                  </a:lnTo>
                  <a:lnTo>
                    <a:pt x="15189" y="5378"/>
                  </a:lnTo>
                  <a:lnTo>
                    <a:pt x="15095" y="5284"/>
                  </a:lnTo>
                  <a:lnTo>
                    <a:pt x="15095" y="5189"/>
                  </a:lnTo>
                  <a:lnTo>
                    <a:pt x="15095" y="5095"/>
                  </a:lnTo>
                  <a:lnTo>
                    <a:pt x="14906" y="5189"/>
                  </a:lnTo>
                  <a:lnTo>
                    <a:pt x="14529" y="5284"/>
                  </a:lnTo>
                  <a:lnTo>
                    <a:pt x="13680" y="5472"/>
                  </a:lnTo>
                  <a:lnTo>
                    <a:pt x="13680" y="5567"/>
                  </a:lnTo>
                  <a:lnTo>
                    <a:pt x="13585" y="5567"/>
                  </a:lnTo>
                  <a:lnTo>
                    <a:pt x="13585" y="5504"/>
                  </a:lnTo>
                  <a:lnTo>
                    <a:pt x="13585" y="5504"/>
                  </a:lnTo>
                  <a:lnTo>
                    <a:pt x="13397" y="5567"/>
                  </a:lnTo>
                  <a:lnTo>
                    <a:pt x="13208" y="5661"/>
                  </a:lnTo>
                  <a:lnTo>
                    <a:pt x="13302" y="5755"/>
                  </a:lnTo>
                  <a:lnTo>
                    <a:pt x="13585" y="5661"/>
                  </a:lnTo>
                  <a:lnTo>
                    <a:pt x="13868" y="5661"/>
                  </a:lnTo>
                  <a:lnTo>
                    <a:pt x="13585" y="5850"/>
                  </a:lnTo>
                  <a:lnTo>
                    <a:pt x="13302" y="5850"/>
                  </a:lnTo>
                  <a:lnTo>
                    <a:pt x="13019" y="5755"/>
                  </a:lnTo>
                  <a:lnTo>
                    <a:pt x="12736" y="5755"/>
                  </a:lnTo>
                  <a:lnTo>
                    <a:pt x="11133" y="6227"/>
                  </a:lnTo>
                  <a:lnTo>
                    <a:pt x="11038" y="6133"/>
                  </a:lnTo>
                  <a:lnTo>
                    <a:pt x="10472" y="6321"/>
                  </a:lnTo>
                  <a:lnTo>
                    <a:pt x="10001" y="6416"/>
                  </a:lnTo>
                  <a:lnTo>
                    <a:pt x="9434" y="6510"/>
                  </a:lnTo>
                  <a:lnTo>
                    <a:pt x="8680" y="6699"/>
                  </a:lnTo>
                  <a:lnTo>
                    <a:pt x="7642" y="6888"/>
                  </a:lnTo>
                  <a:lnTo>
                    <a:pt x="6416" y="7076"/>
                  </a:lnTo>
                  <a:lnTo>
                    <a:pt x="3963" y="7454"/>
                  </a:lnTo>
                  <a:lnTo>
                    <a:pt x="1604" y="7831"/>
                  </a:lnTo>
                  <a:lnTo>
                    <a:pt x="944" y="8020"/>
                  </a:lnTo>
                  <a:lnTo>
                    <a:pt x="567" y="7925"/>
                  </a:lnTo>
                  <a:lnTo>
                    <a:pt x="284" y="7831"/>
                  </a:lnTo>
                  <a:lnTo>
                    <a:pt x="189" y="7831"/>
                  </a:lnTo>
                  <a:lnTo>
                    <a:pt x="189" y="7925"/>
                  </a:lnTo>
                  <a:lnTo>
                    <a:pt x="189" y="8208"/>
                  </a:lnTo>
                  <a:lnTo>
                    <a:pt x="1" y="8397"/>
                  </a:lnTo>
                  <a:lnTo>
                    <a:pt x="1" y="8586"/>
                  </a:lnTo>
                  <a:lnTo>
                    <a:pt x="1" y="8680"/>
                  </a:lnTo>
                  <a:lnTo>
                    <a:pt x="95" y="8774"/>
                  </a:lnTo>
                  <a:lnTo>
                    <a:pt x="472" y="8869"/>
                  </a:lnTo>
                  <a:lnTo>
                    <a:pt x="755" y="8869"/>
                  </a:lnTo>
                  <a:lnTo>
                    <a:pt x="567" y="8963"/>
                  </a:lnTo>
                  <a:lnTo>
                    <a:pt x="755" y="8963"/>
                  </a:lnTo>
                  <a:lnTo>
                    <a:pt x="1038" y="8869"/>
                  </a:lnTo>
                  <a:lnTo>
                    <a:pt x="1416" y="8586"/>
                  </a:lnTo>
                  <a:lnTo>
                    <a:pt x="1416" y="8774"/>
                  </a:lnTo>
                  <a:lnTo>
                    <a:pt x="1510" y="8869"/>
                  </a:lnTo>
                  <a:lnTo>
                    <a:pt x="1699" y="8774"/>
                  </a:lnTo>
                  <a:lnTo>
                    <a:pt x="1793" y="8774"/>
                  </a:lnTo>
                  <a:lnTo>
                    <a:pt x="2265" y="8586"/>
                  </a:lnTo>
                  <a:lnTo>
                    <a:pt x="2642" y="8491"/>
                  </a:lnTo>
                  <a:lnTo>
                    <a:pt x="3397" y="8491"/>
                  </a:lnTo>
                  <a:lnTo>
                    <a:pt x="4152" y="8397"/>
                  </a:lnTo>
                  <a:lnTo>
                    <a:pt x="4623" y="8397"/>
                  </a:lnTo>
                  <a:lnTo>
                    <a:pt x="5001" y="8114"/>
                  </a:lnTo>
                  <a:lnTo>
                    <a:pt x="5001" y="8208"/>
                  </a:lnTo>
                  <a:lnTo>
                    <a:pt x="5284" y="8114"/>
                  </a:lnTo>
                  <a:lnTo>
                    <a:pt x="5850" y="7831"/>
                  </a:lnTo>
                  <a:lnTo>
                    <a:pt x="5944" y="7925"/>
                  </a:lnTo>
                  <a:lnTo>
                    <a:pt x="5850" y="8020"/>
                  </a:lnTo>
                  <a:lnTo>
                    <a:pt x="5850" y="8114"/>
                  </a:lnTo>
                  <a:lnTo>
                    <a:pt x="5944" y="8020"/>
                  </a:lnTo>
                  <a:lnTo>
                    <a:pt x="6416" y="7925"/>
                  </a:lnTo>
                  <a:lnTo>
                    <a:pt x="7170" y="7925"/>
                  </a:lnTo>
                  <a:lnTo>
                    <a:pt x="7170" y="8020"/>
                  </a:lnTo>
                  <a:lnTo>
                    <a:pt x="7076" y="8114"/>
                  </a:lnTo>
                  <a:lnTo>
                    <a:pt x="7265" y="8020"/>
                  </a:lnTo>
                  <a:lnTo>
                    <a:pt x="7359" y="7925"/>
                  </a:lnTo>
                  <a:lnTo>
                    <a:pt x="7359" y="7831"/>
                  </a:lnTo>
                  <a:lnTo>
                    <a:pt x="7548" y="8020"/>
                  </a:lnTo>
                  <a:lnTo>
                    <a:pt x="8397" y="7642"/>
                  </a:lnTo>
                  <a:lnTo>
                    <a:pt x="8963" y="7454"/>
                  </a:lnTo>
                  <a:lnTo>
                    <a:pt x="9151" y="7359"/>
                  </a:lnTo>
                  <a:lnTo>
                    <a:pt x="9246" y="7359"/>
                  </a:lnTo>
                  <a:lnTo>
                    <a:pt x="9151" y="7171"/>
                  </a:lnTo>
                  <a:lnTo>
                    <a:pt x="9246" y="7076"/>
                  </a:lnTo>
                  <a:lnTo>
                    <a:pt x="9340" y="7076"/>
                  </a:lnTo>
                  <a:lnTo>
                    <a:pt x="9340" y="7171"/>
                  </a:lnTo>
                  <a:lnTo>
                    <a:pt x="9434" y="7076"/>
                  </a:lnTo>
                  <a:lnTo>
                    <a:pt x="9529" y="7171"/>
                  </a:lnTo>
                  <a:lnTo>
                    <a:pt x="9434" y="7265"/>
                  </a:lnTo>
                  <a:lnTo>
                    <a:pt x="9340" y="7265"/>
                  </a:lnTo>
                  <a:lnTo>
                    <a:pt x="9340" y="7359"/>
                  </a:lnTo>
                  <a:lnTo>
                    <a:pt x="9717" y="7171"/>
                  </a:lnTo>
                  <a:lnTo>
                    <a:pt x="10095" y="7076"/>
                  </a:lnTo>
                  <a:lnTo>
                    <a:pt x="10095" y="7171"/>
                  </a:lnTo>
                  <a:lnTo>
                    <a:pt x="10001" y="7171"/>
                  </a:lnTo>
                  <a:lnTo>
                    <a:pt x="9906" y="7265"/>
                  </a:lnTo>
                  <a:lnTo>
                    <a:pt x="9906" y="7359"/>
                  </a:lnTo>
                  <a:lnTo>
                    <a:pt x="9623" y="7265"/>
                  </a:lnTo>
                  <a:lnTo>
                    <a:pt x="9717" y="7454"/>
                  </a:lnTo>
                  <a:lnTo>
                    <a:pt x="10850" y="7076"/>
                  </a:lnTo>
                  <a:lnTo>
                    <a:pt x="11038" y="7076"/>
                  </a:lnTo>
                  <a:lnTo>
                    <a:pt x="11133" y="7171"/>
                  </a:lnTo>
                  <a:lnTo>
                    <a:pt x="11321" y="7265"/>
                  </a:lnTo>
                  <a:lnTo>
                    <a:pt x="11416" y="7265"/>
                  </a:lnTo>
                  <a:lnTo>
                    <a:pt x="11604" y="7171"/>
                  </a:lnTo>
                  <a:lnTo>
                    <a:pt x="11793" y="6982"/>
                  </a:lnTo>
                  <a:lnTo>
                    <a:pt x="11887" y="6888"/>
                  </a:lnTo>
                  <a:lnTo>
                    <a:pt x="12170" y="6888"/>
                  </a:lnTo>
                  <a:lnTo>
                    <a:pt x="12076" y="7076"/>
                  </a:lnTo>
                  <a:lnTo>
                    <a:pt x="12265" y="7076"/>
                  </a:lnTo>
                  <a:lnTo>
                    <a:pt x="12359" y="6888"/>
                  </a:lnTo>
                  <a:lnTo>
                    <a:pt x="12548" y="6793"/>
                  </a:lnTo>
                  <a:lnTo>
                    <a:pt x="12736" y="6793"/>
                  </a:lnTo>
                  <a:lnTo>
                    <a:pt x="12453" y="6982"/>
                  </a:lnTo>
                  <a:lnTo>
                    <a:pt x="12925" y="6982"/>
                  </a:lnTo>
                  <a:lnTo>
                    <a:pt x="13491" y="6888"/>
                  </a:lnTo>
                  <a:lnTo>
                    <a:pt x="14434" y="6605"/>
                  </a:lnTo>
                  <a:lnTo>
                    <a:pt x="15849" y="6510"/>
                  </a:lnTo>
                  <a:lnTo>
                    <a:pt x="16510" y="6416"/>
                  </a:lnTo>
                  <a:lnTo>
                    <a:pt x="16982" y="6227"/>
                  </a:lnTo>
                  <a:lnTo>
                    <a:pt x="17831" y="6038"/>
                  </a:lnTo>
                  <a:lnTo>
                    <a:pt x="18680" y="6038"/>
                  </a:lnTo>
                  <a:lnTo>
                    <a:pt x="19057" y="5850"/>
                  </a:lnTo>
                  <a:lnTo>
                    <a:pt x="19340" y="5755"/>
                  </a:lnTo>
                  <a:lnTo>
                    <a:pt x="20472" y="5661"/>
                  </a:lnTo>
                  <a:lnTo>
                    <a:pt x="21604" y="5567"/>
                  </a:lnTo>
                  <a:lnTo>
                    <a:pt x="22736" y="5378"/>
                  </a:lnTo>
                  <a:lnTo>
                    <a:pt x="23774" y="5095"/>
                  </a:lnTo>
                  <a:lnTo>
                    <a:pt x="23774" y="5284"/>
                  </a:lnTo>
                  <a:lnTo>
                    <a:pt x="24151" y="5189"/>
                  </a:lnTo>
                  <a:lnTo>
                    <a:pt x="24246" y="5189"/>
                  </a:lnTo>
                  <a:lnTo>
                    <a:pt x="24246" y="5095"/>
                  </a:lnTo>
                  <a:lnTo>
                    <a:pt x="24623" y="5001"/>
                  </a:lnTo>
                  <a:lnTo>
                    <a:pt x="25000" y="5095"/>
                  </a:lnTo>
                  <a:lnTo>
                    <a:pt x="25378" y="5095"/>
                  </a:lnTo>
                  <a:lnTo>
                    <a:pt x="25755" y="4906"/>
                  </a:lnTo>
                  <a:lnTo>
                    <a:pt x="25755" y="5095"/>
                  </a:lnTo>
                  <a:lnTo>
                    <a:pt x="25849" y="5001"/>
                  </a:lnTo>
                  <a:lnTo>
                    <a:pt x="26132" y="4906"/>
                  </a:lnTo>
                  <a:lnTo>
                    <a:pt x="27264" y="4906"/>
                  </a:lnTo>
                  <a:lnTo>
                    <a:pt x="28491" y="4718"/>
                  </a:lnTo>
                  <a:lnTo>
                    <a:pt x="28302" y="4529"/>
                  </a:lnTo>
                  <a:lnTo>
                    <a:pt x="28491" y="4435"/>
                  </a:lnTo>
                  <a:lnTo>
                    <a:pt x="28585" y="4340"/>
                  </a:lnTo>
                  <a:lnTo>
                    <a:pt x="28774" y="4529"/>
                  </a:lnTo>
                  <a:lnTo>
                    <a:pt x="28679" y="4623"/>
                  </a:lnTo>
                  <a:lnTo>
                    <a:pt x="29717" y="4623"/>
                  </a:lnTo>
                  <a:lnTo>
                    <a:pt x="30189" y="4529"/>
                  </a:lnTo>
                  <a:lnTo>
                    <a:pt x="31510" y="4246"/>
                  </a:lnTo>
                  <a:lnTo>
                    <a:pt x="32076" y="4057"/>
                  </a:lnTo>
                  <a:lnTo>
                    <a:pt x="32547" y="3869"/>
                  </a:lnTo>
                  <a:lnTo>
                    <a:pt x="32642" y="3963"/>
                  </a:lnTo>
                  <a:lnTo>
                    <a:pt x="32830" y="4057"/>
                  </a:lnTo>
                  <a:lnTo>
                    <a:pt x="33019" y="4057"/>
                  </a:lnTo>
                  <a:lnTo>
                    <a:pt x="33679" y="3869"/>
                  </a:lnTo>
                  <a:lnTo>
                    <a:pt x="33962" y="3586"/>
                  </a:lnTo>
                  <a:lnTo>
                    <a:pt x="34623" y="3586"/>
                  </a:lnTo>
                  <a:lnTo>
                    <a:pt x="35660" y="3491"/>
                  </a:lnTo>
                  <a:lnTo>
                    <a:pt x="37170" y="3586"/>
                  </a:lnTo>
                  <a:lnTo>
                    <a:pt x="37547" y="3397"/>
                  </a:lnTo>
                  <a:lnTo>
                    <a:pt x="38019" y="3303"/>
                  </a:lnTo>
                  <a:lnTo>
                    <a:pt x="39151" y="3208"/>
                  </a:lnTo>
                  <a:lnTo>
                    <a:pt x="41038" y="3208"/>
                  </a:lnTo>
                  <a:lnTo>
                    <a:pt x="41038" y="3114"/>
                  </a:lnTo>
                  <a:lnTo>
                    <a:pt x="41226" y="3020"/>
                  </a:lnTo>
                  <a:lnTo>
                    <a:pt x="41981" y="2925"/>
                  </a:lnTo>
                  <a:lnTo>
                    <a:pt x="44811" y="2925"/>
                  </a:lnTo>
                  <a:lnTo>
                    <a:pt x="45000" y="2831"/>
                  </a:lnTo>
                  <a:lnTo>
                    <a:pt x="45189" y="2642"/>
                  </a:lnTo>
                  <a:lnTo>
                    <a:pt x="45283" y="2548"/>
                  </a:lnTo>
                  <a:lnTo>
                    <a:pt x="45566" y="2548"/>
                  </a:lnTo>
                  <a:lnTo>
                    <a:pt x="45472" y="2737"/>
                  </a:lnTo>
                  <a:lnTo>
                    <a:pt x="45472" y="2737"/>
                  </a:lnTo>
                  <a:lnTo>
                    <a:pt x="46132" y="2548"/>
                  </a:lnTo>
                  <a:lnTo>
                    <a:pt x="46887" y="2548"/>
                  </a:lnTo>
                  <a:lnTo>
                    <a:pt x="47547" y="2454"/>
                  </a:lnTo>
                  <a:lnTo>
                    <a:pt x="48207" y="2265"/>
                  </a:lnTo>
                  <a:lnTo>
                    <a:pt x="48302" y="2359"/>
                  </a:lnTo>
                  <a:lnTo>
                    <a:pt x="49434" y="2359"/>
                  </a:lnTo>
                  <a:lnTo>
                    <a:pt x="49717" y="2265"/>
                  </a:lnTo>
                  <a:lnTo>
                    <a:pt x="50094" y="2171"/>
                  </a:lnTo>
                  <a:lnTo>
                    <a:pt x="50755" y="2076"/>
                  </a:lnTo>
                  <a:lnTo>
                    <a:pt x="52170" y="1982"/>
                  </a:lnTo>
                  <a:lnTo>
                    <a:pt x="54056" y="1793"/>
                  </a:lnTo>
                  <a:lnTo>
                    <a:pt x="56132" y="1510"/>
                  </a:lnTo>
                  <a:lnTo>
                    <a:pt x="56037" y="1605"/>
                  </a:lnTo>
                  <a:lnTo>
                    <a:pt x="55943" y="1699"/>
                  </a:lnTo>
                  <a:lnTo>
                    <a:pt x="55754" y="1699"/>
                  </a:lnTo>
                  <a:lnTo>
                    <a:pt x="55471" y="1793"/>
                  </a:lnTo>
                  <a:lnTo>
                    <a:pt x="55377" y="1888"/>
                  </a:lnTo>
                  <a:lnTo>
                    <a:pt x="56415" y="1605"/>
                  </a:lnTo>
                  <a:lnTo>
                    <a:pt x="56887" y="1510"/>
                  </a:lnTo>
                  <a:lnTo>
                    <a:pt x="56981" y="1605"/>
                  </a:lnTo>
                  <a:lnTo>
                    <a:pt x="56887" y="1699"/>
                  </a:lnTo>
                  <a:lnTo>
                    <a:pt x="57358" y="1605"/>
                  </a:lnTo>
                  <a:lnTo>
                    <a:pt x="57736" y="1605"/>
                  </a:lnTo>
                  <a:lnTo>
                    <a:pt x="58207" y="1510"/>
                  </a:lnTo>
                  <a:lnTo>
                    <a:pt x="58679" y="1510"/>
                  </a:lnTo>
                  <a:lnTo>
                    <a:pt x="58773" y="1416"/>
                  </a:lnTo>
                  <a:lnTo>
                    <a:pt x="58868" y="1322"/>
                  </a:lnTo>
                  <a:lnTo>
                    <a:pt x="59056" y="1133"/>
                  </a:lnTo>
                  <a:lnTo>
                    <a:pt x="59151" y="1227"/>
                  </a:lnTo>
                  <a:lnTo>
                    <a:pt x="59339" y="1227"/>
                  </a:lnTo>
                  <a:lnTo>
                    <a:pt x="59434" y="1322"/>
                  </a:lnTo>
                  <a:lnTo>
                    <a:pt x="59339" y="1510"/>
                  </a:lnTo>
                  <a:lnTo>
                    <a:pt x="59811" y="1416"/>
                  </a:lnTo>
                  <a:lnTo>
                    <a:pt x="60000" y="1322"/>
                  </a:lnTo>
                  <a:lnTo>
                    <a:pt x="60094" y="1416"/>
                  </a:lnTo>
                  <a:lnTo>
                    <a:pt x="60377" y="1322"/>
                  </a:lnTo>
                  <a:lnTo>
                    <a:pt x="60660" y="1227"/>
                  </a:lnTo>
                  <a:lnTo>
                    <a:pt x="61320" y="1133"/>
                  </a:lnTo>
                  <a:lnTo>
                    <a:pt x="61981" y="1227"/>
                  </a:lnTo>
                  <a:lnTo>
                    <a:pt x="62641" y="1227"/>
                  </a:lnTo>
                  <a:lnTo>
                    <a:pt x="62547" y="1133"/>
                  </a:lnTo>
                  <a:lnTo>
                    <a:pt x="63207" y="1039"/>
                  </a:lnTo>
                  <a:lnTo>
                    <a:pt x="63019" y="1133"/>
                  </a:lnTo>
                  <a:lnTo>
                    <a:pt x="63585" y="1133"/>
                  </a:lnTo>
                  <a:lnTo>
                    <a:pt x="63302" y="1039"/>
                  </a:lnTo>
                  <a:lnTo>
                    <a:pt x="63773" y="850"/>
                  </a:lnTo>
                  <a:lnTo>
                    <a:pt x="64151" y="756"/>
                  </a:lnTo>
                  <a:lnTo>
                    <a:pt x="64434" y="850"/>
                  </a:lnTo>
                  <a:lnTo>
                    <a:pt x="64434" y="1133"/>
                  </a:lnTo>
                  <a:lnTo>
                    <a:pt x="65283" y="850"/>
                  </a:lnTo>
                  <a:lnTo>
                    <a:pt x="65283" y="944"/>
                  </a:lnTo>
                  <a:lnTo>
                    <a:pt x="65471" y="944"/>
                  </a:lnTo>
                  <a:lnTo>
                    <a:pt x="65566" y="850"/>
                  </a:lnTo>
                  <a:lnTo>
                    <a:pt x="65754" y="944"/>
                  </a:lnTo>
                  <a:lnTo>
                    <a:pt x="66132" y="850"/>
                  </a:lnTo>
                  <a:lnTo>
                    <a:pt x="66981" y="850"/>
                  </a:lnTo>
                  <a:lnTo>
                    <a:pt x="66981" y="944"/>
                  </a:lnTo>
                  <a:lnTo>
                    <a:pt x="66886" y="1039"/>
                  </a:lnTo>
                  <a:lnTo>
                    <a:pt x="66792" y="1039"/>
                  </a:lnTo>
                  <a:lnTo>
                    <a:pt x="66792" y="1133"/>
                  </a:lnTo>
                  <a:lnTo>
                    <a:pt x="67641" y="944"/>
                  </a:lnTo>
                  <a:lnTo>
                    <a:pt x="68113" y="850"/>
                  </a:lnTo>
                  <a:lnTo>
                    <a:pt x="68584" y="850"/>
                  </a:lnTo>
                  <a:lnTo>
                    <a:pt x="68773" y="944"/>
                  </a:lnTo>
                  <a:lnTo>
                    <a:pt x="68962" y="944"/>
                  </a:lnTo>
                  <a:lnTo>
                    <a:pt x="69150" y="850"/>
                  </a:lnTo>
                  <a:lnTo>
                    <a:pt x="70849" y="944"/>
                  </a:lnTo>
                  <a:lnTo>
                    <a:pt x="71509" y="850"/>
                  </a:lnTo>
                  <a:lnTo>
                    <a:pt x="72169" y="756"/>
                  </a:lnTo>
                  <a:lnTo>
                    <a:pt x="73207" y="756"/>
                  </a:lnTo>
                  <a:lnTo>
                    <a:pt x="73584" y="944"/>
                  </a:lnTo>
                  <a:lnTo>
                    <a:pt x="73962" y="944"/>
                  </a:lnTo>
                  <a:lnTo>
                    <a:pt x="73773" y="756"/>
                  </a:lnTo>
                  <a:lnTo>
                    <a:pt x="74056" y="567"/>
                  </a:lnTo>
                  <a:lnTo>
                    <a:pt x="74150" y="567"/>
                  </a:lnTo>
                  <a:lnTo>
                    <a:pt x="74150" y="756"/>
                  </a:lnTo>
                  <a:lnTo>
                    <a:pt x="74339" y="850"/>
                  </a:lnTo>
                  <a:lnTo>
                    <a:pt x="74433" y="756"/>
                  </a:lnTo>
                  <a:lnTo>
                    <a:pt x="74716" y="661"/>
                  </a:lnTo>
                  <a:lnTo>
                    <a:pt x="75188" y="661"/>
                  </a:lnTo>
                  <a:lnTo>
                    <a:pt x="75188" y="756"/>
                  </a:lnTo>
                  <a:lnTo>
                    <a:pt x="74999" y="850"/>
                  </a:lnTo>
                  <a:lnTo>
                    <a:pt x="75377" y="756"/>
                  </a:lnTo>
                  <a:lnTo>
                    <a:pt x="75754" y="756"/>
                  </a:lnTo>
                  <a:lnTo>
                    <a:pt x="75471" y="850"/>
                  </a:lnTo>
                  <a:lnTo>
                    <a:pt x="75565" y="944"/>
                  </a:lnTo>
                  <a:lnTo>
                    <a:pt x="76226" y="1039"/>
                  </a:lnTo>
                  <a:lnTo>
                    <a:pt x="76320" y="850"/>
                  </a:lnTo>
                  <a:lnTo>
                    <a:pt x="76509" y="850"/>
                  </a:lnTo>
                  <a:lnTo>
                    <a:pt x="76792" y="756"/>
                  </a:lnTo>
                  <a:lnTo>
                    <a:pt x="77075" y="661"/>
                  </a:lnTo>
                  <a:lnTo>
                    <a:pt x="76886" y="850"/>
                  </a:lnTo>
                  <a:lnTo>
                    <a:pt x="76981" y="944"/>
                  </a:lnTo>
                  <a:lnTo>
                    <a:pt x="77264" y="1039"/>
                  </a:lnTo>
                  <a:lnTo>
                    <a:pt x="77547" y="1133"/>
                  </a:lnTo>
                  <a:lnTo>
                    <a:pt x="77924" y="1227"/>
                  </a:lnTo>
                  <a:lnTo>
                    <a:pt x="78018" y="1133"/>
                  </a:lnTo>
                  <a:lnTo>
                    <a:pt x="77924" y="1039"/>
                  </a:lnTo>
                  <a:lnTo>
                    <a:pt x="78207" y="944"/>
                  </a:lnTo>
                  <a:lnTo>
                    <a:pt x="78490" y="1039"/>
                  </a:lnTo>
                  <a:lnTo>
                    <a:pt x="78773" y="1039"/>
                  </a:lnTo>
                  <a:lnTo>
                    <a:pt x="79056" y="1133"/>
                  </a:lnTo>
                  <a:lnTo>
                    <a:pt x="79716" y="944"/>
                  </a:lnTo>
                  <a:lnTo>
                    <a:pt x="80282" y="756"/>
                  </a:lnTo>
                  <a:lnTo>
                    <a:pt x="80282" y="850"/>
                  </a:lnTo>
                  <a:lnTo>
                    <a:pt x="80188" y="944"/>
                  </a:lnTo>
                  <a:lnTo>
                    <a:pt x="80848" y="1039"/>
                  </a:lnTo>
                  <a:lnTo>
                    <a:pt x="81131" y="1039"/>
                  </a:lnTo>
                  <a:lnTo>
                    <a:pt x="81131" y="1133"/>
                  </a:lnTo>
                  <a:lnTo>
                    <a:pt x="81037" y="1227"/>
                  </a:lnTo>
                  <a:lnTo>
                    <a:pt x="81697" y="1039"/>
                  </a:lnTo>
                  <a:lnTo>
                    <a:pt x="81886" y="944"/>
                  </a:lnTo>
                  <a:lnTo>
                    <a:pt x="81792" y="850"/>
                  </a:lnTo>
                  <a:lnTo>
                    <a:pt x="81414" y="850"/>
                  </a:lnTo>
                  <a:lnTo>
                    <a:pt x="80943" y="944"/>
                  </a:lnTo>
                  <a:lnTo>
                    <a:pt x="81037" y="756"/>
                  </a:lnTo>
                  <a:lnTo>
                    <a:pt x="80754" y="944"/>
                  </a:lnTo>
                  <a:lnTo>
                    <a:pt x="80660" y="756"/>
                  </a:lnTo>
                  <a:lnTo>
                    <a:pt x="80754" y="661"/>
                  </a:lnTo>
                  <a:lnTo>
                    <a:pt x="80188" y="661"/>
                  </a:lnTo>
                  <a:lnTo>
                    <a:pt x="80188" y="567"/>
                  </a:lnTo>
                  <a:lnTo>
                    <a:pt x="80282" y="567"/>
                  </a:lnTo>
                  <a:lnTo>
                    <a:pt x="79528" y="473"/>
                  </a:lnTo>
                  <a:lnTo>
                    <a:pt x="79339" y="567"/>
                  </a:lnTo>
                  <a:lnTo>
                    <a:pt x="79245" y="567"/>
                  </a:lnTo>
                  <a:lnTo>
                    <a:pt x="79245" y="661"/>
                  </a:lnTo>
                  <a:lnTo>
                    <a:pt x="79056" y="850"/>
                  </a:lnTo>
                  <a:lnTo>
                    <a:pt x="78867" y="378"/>
                  </a:lnTo>
                  <a:lnTo>
                    <a:pt x="78679" y="473"/>
                  </a:lnTo>
                  <a:lnTo>
                    <a:pt x="78396" y="567"/>
                  </a:lnTo>
                  <a:lnTo>
                    <a:pt x="78018" y="661"/>
                  </a:lnTo>
                  <a:lnTo>
                    <a:pt x="77924" y="661"/>
                  </a:lnTo>
                  <a:lnTo>
                    <a:pt x="77830" y="567"/>
                  </a:lnTo>
                  <a:lnTo>
                    <a:pt x="77075" y="567"/>
                  </a:lnTo>
                  <a:lnTo>
                    <a:pt x="77264" y="473"/>
                  </a:lnTo>
                  <a:lnTo>
                    <a:pt x="77169" y="284"/>
                  </a:lnTo>
                  <a:lnTo>
                    <a:pt x="76981" y="378"/>
                  </a:lnTo>
                  <a:lnTo>
                    <a:pt x="76792" y="473"/>
                  </a:lnTo>
                  <a:lnTo>
                    <a:pt x="76037" y="473"/>
                  </a:lnTo>
                  <a:lnTo>
                    <a:pt x="74716" y="190"/>
                  </a:lnTo>
                  <a:lnTo>
                    <a:pt x="74433" y="378"/>
                  </a:lnTo>
                  <a:lnTo>
                    <a:pt x="74056" y="378"/>
                  </a:lnTo>
                  <a:lnTo>
                    <a:pt x="74150" y="190"/>
                  </a:lnTo>
                  <a:lnTo>
                    <a:pt x="74056" y="190"/>
                  </a:lnTo>
                  <a:lnTo>
                    <a:pt x="73773" y="284"/>
                  </a:lnTo>
                  <a:lnTo>
                    <a:pt x="73773" y="95"/>
                  </a:lnTo>
                  <a:lnTo>
                    <a:pt x="73301" y="190"/>
                  </a:lnTo>
                  <a:lnTo>
                    <a:pt x="72830" y="190"/>
                  </a:lnTo>
                  <a:lnTo>
                    <a:pt x="72830" y="378"/>
                  </a:lnTo>
                  <a:lnTo>
                    <a:pt x="72924" y="473"/>
                  </a:lnTo>
                  <a:lnTo>
                    <a:pt x="72924" y="567"/>
                  </a:lnTo>
                  <a:lnTo>
                    <a:pt x="72735" y="661"/>
                  </a:lnTo>
                  <a:lnTo>
                    <a:pt x="72735" y="567"/>
                  </a:lnTo>
                  <a:lnTo>
                    <a:pt x="72547" y="473"/>
                  </a:lnTo>
                  <a:lnTo>
                    <a:pt x="72452" y="378"/>
                  </a:lnTo>
                  <a:lnTo>
                    <a:pt x="72641" y="284"/>
                  </a:lnTo>
                  <a:lnTo>
                    <a:pt x="71603" y="284"/>
                  </a:lnTo>
                  <a:lnTo>
                    <a:pt x="70849" y="190"/>
                  </a:lnTo>
                  <a:lnTo>
                    <a:pt x="70660" y="284"/>
                  </a:lnTo>
                  <a:lnTo>
                    <a:pt x="69905" y="473"/>
                  </a:lnTo>
                  <a:lnTo>
                    <a:pt x="69056" y="473"/>
                  </a:lnTo>
                  <a:lnTo>
                    <a:pt x="68207" y="378"/>
                  </a:lnTo>
                  <a:lnTo>
                    <a:pt x="67547" y="284"/>
                  </a:lnTo>
                  <a:lnTo>
                    <a:pt x="67641" y="190"/>
                  </a:lnTo>
                  <a:lnTo>
                    <a:pt x="67735" y="190"/>
                  </a:lnTo>
                  <a:lnTo>
                    <a:pt x="67169" y="95"/>
                  </a:lnTo>
                  <a:lnTo>
                    <a:pt x="66698" y="95"/>
                  </a:lnTo>
                  <a:lnTo>
                    <a:pt x="66886" y="190"/>
                  </a:lnTo>
                  <a:lnTo>
                    <a:pt x="65283" y="190"/>
                  </a:lnTo>
                  <a:lnTo>
                    <a:pt x="64905" y="95"/>
                  </a:lnTo>
                  <a:lnTo>
                    <a:pt x="64905" y="190"/>
                  </a:lnTo>
                  <a:lnTo>
                    <a:pt x="65000" y="190"/>
                  </a:lnTo>
                  <a:lnTo>
                    <a:pt x="65094" y="284"/>
                  </a:lnTo>
                  <a:lnTo>
                    <a:pt x="65094" y="378"/>
                  </a:lnTo>
                  <a:lnTo>
                    <a:pt x="64528" y="284"/>
                  </a:lnTo>
                  <a:lnTo>
                    <a:pt x="63962" y="190"/>
                  </a:lnTo>
                  <a:lnTo>
                    <a:pt x="63773" y="284"/>
                  </a:lnTo>
                  <a:lnTo>
                    <a:pt x="63585" y="473"/>
                  </a:lnTo>
                  <a:lnTo>
                    <a:pt x="63396" y="567"/>
                  </a:lnTo>
                  <a:lnTo>
                    <a:pt x="63302" y="567"/>
                  </a:lnTo>
                  <a:lnTo>
                    <a:pt x="63207" y="473"/>
                  </a:lnTo>
                  <a:lnTo>
                    <a:pt x="63207" y="284"/>
                  </a:lnTo>
                  <a:lnTo>
                    <a:pt x="63396" y="284"/>
                  </a:lnTo>
                  <a:lnTo>
                    <a:pt x="63490" y="190"/>
                  </a:lnTo>
                  <a:lnTo>
                    <a:pt x="63113" y="190"/>
                  </a:lnTo>
                  <a:lnTo>
                    <a:pt x="61981" y="284"/>
                  </a:lnTo>
                  <a:lnTo>
                    <a:pt x="61320" y="284"/>
                  </a:lnTo>
                  <a:lnTo>
                    <a:pt x="61226" y="190"/>
                  </a:lnTo>
                  <a:lnTo>
                    <a:pt x="61320" y="95"/>
                  </a:lnTo>
                  <a:lnTo>
                    <a:pt x="60849" y="190"/>
                  </a:lnTo>
                  <a:lnTo>
                    <a:pt x="6054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1"/>
            <p:cNvSpPr/>
            <p:nvPr/>
          </p:nvSpPr>
          <p:spPr>
            <a:xfrm>
              <a:off x="2202700" y="1204225"/>
              <a:ext cx="176900" cy="176900"/>
            </a:xfrm>
            <a:custGeom>
              <a:avLst/>
              <a:gdLst/>
              <a:ahLst/>
              <a:cxnLst/>
              <a:rect l="l" t="t" r="r" b="b"/>
              <a:pathLst>
                <a:path w="7076" h="7076" extrusionOk="0">
                  <a:moveTo>
                    <a:pt x="2548" y="1132"/>
                  </a:moveTo>
                  <a:lnTo>
                    <a:pt x="2548" y="1132"/>
                  </a:lnTo>
                  <a:lnTo>
                    <a:pt x="2548" y="1132"/>
                  </a:lnTo>
                  <a:close/>
                  <a:moveTo>
                    <a:pt x="2170" y="1132"/>
                  </a:moveTo>
                  <a:lnTo>
                    <a:pt x="2170" y="1227"/>
                  </a:lnTo>
                  <a:lnTo>
                    <a:pt x="2265" y="1132"/>
                  </a:lnTo>
                  <a:close/>
                  <a:moveTo>
                    <a:pt x="2076" y="1227"/>
                  </a:moveTo>
                  <a:lnTo>
                    <a:pt x="2076" y="1227"/>
                  </a:lnTo>
                  <a:lnTo>
                    <a:pt x="2076" y="1227"/>
                  </a:lnTo>
                  <a:close/>
                  <a:moveTo>
                    <a:pt x="472" y="1604"/>
                  </a:moveTo>
                  <a:lnTo>
                    <a:pt x="378" y="1698"/>
                  </a:lnTo>
                  <a:lnTo>
                    <a:pt x="472" y="1651"/>
                  </a:lnTo>
                  <a:lnTo>
                    <a:pt x="472" y="1651"/>
                  </a:lnTo>
                  <a:lnTo>
                    <a:pt x="472" y="1604"/>
                  </a:lnTo>
                  <a:close/>
                  <a:moveTo>
                    <a:pt x="567" y="1604"/>
                  </a:moveTo>
                  <a:lnTo>
                    <a:pt x="472" y="1651"/>
                  </a:lnTo>
                  <a:lnTo>
                    <a:pt x="472" y="1651"/>
                  </a:lnTo>
                  <a:lnTo>
                    <a:pt x="472" y="1698"/>
                  </a:lnTo>
                  <a:lnTo>
                    <a:pt x="567" y="1604"/>
                  </a:lnTo>
                  <a:close/>
                  <a:moveTo>
                    <a:pt x="6038" y="3680"/>
                  </a:moveTo>
                  <a:lnTo>
                    <a:pt x="6015" y="3703"/>
                  </a:lnTo>
                  <a:lnTo>
                    <a:pt x="6015" y="3703"/>
                  </a:lnTo>
                  <a:lnTo>
                    <a:pt x="6227" y="3774"/>
                  </a:lnTo>
                  <a:lnTo>
                    <a:pt x="6038" y="3680"/>
                  </a:lnTo>
                  <a:close/>
                  <a:moveTo>
                    <a:pt x="850" y="0"/>
                  </a:moveTo>
                  <a:lnTo>
                    <a:pt x="378" y="378"/>
                  </a:lnTo>
                  <a:lnTo>
                    <a:pt x="1" y="755"/>
                  </a:lnTo>
                  <a:lnTo>
                    <a:pt x="95" y="849"/>
                  </a:lnTo>
                  <a:lnTo>
                    <a:pt x="189" y="1038"/>
                  </a:lnTo>
                  <a:lnTo>
                    <a:pt x="284" y="1132"/>
                  </a:lnTo>
                  <a:lnTo>
                    <a:pt x="378" y="1227"/>
                  </a:lnTo>
                  <a:lnTo>
                    <a:pt x="472" y="1227"/>
                  </a:lnTo>
                  <a:lnTo>
                    <a:pt x="755" y="1132"/>
                  </a:lnTo>
                  <a:lnTo>
                    <a:pt x="755" y="1132"/>
                  </a:lnTo>
                  <a:lnTo>
                    <a:pt x="472" y="1415"/>
                  </a:lnTo>
                  <a:lnTo>
                    <a:pt x="661" y="1415"/>
                  </a:lnTo>
                  <a:lnTo>
                    <a:pt x="567" y="1604"/>
                  </a:lnTo>
                  <a:lnTo>
                    <a:pt x="567" y="1604"/>
                  </a:lnTo>
                  <a:lnTo>
                    <a:pt x="1227" y="1415"/>
                  </a:lnTo>
                  <a:lnTo>
                    <a:pt x="1038" y="1604"/>
                  </a:lnTo>
                  <a:lnTo>
                    <a:pt x="850" y="1887"/>
                  </a:lnTo>
                  <a:lnTo>
                    <a:pt x="1321" y="2264"/>
                  </a:lnTo>
                  <a:lnTo>
                    <a:pt x="2548" y="3114"/>
                  </a:lnTo>
                  <a:lnTo>
                    <a:pt x="3963" y="4057"/>
                  </a:lnTo>
                  <a:lnTo>
                    <a:pt x="4529" y="4340"/>
                  </a:lnTo>
                  <a:lnTo>
                    <a:pt x="4812" y="4340"/>
                  </a:lnTo>
                  <a:lnTo>
                    <a:pt x="4718" y="4434"/>
                  </a:lnTo>
                  <a:lnTo>
                    <a:pt x="4718" y="4529"/>
                  </a:lnTo>
                  <a:lnTo>
                    <a:pt x="5001" y="4717"/>
                  </a:lnTo>
                  <a:lnTo>
                    <a:pt x="5001" y="4717"/>
                  </a:lnTo>
                  <a:lnTo>
                    <a:pt x="4812" y="4623"/>
                  </a:lnTo>
                  <a:lnTo>
                    <a:pt x="4906" y="4812"/>
                  </a:lnTo>
                  <a:lnTo>
                    <a:pt x="5189" y="5000"/>
                  </a:lnTo>
                  <a:lnTo>
                    <a:pt x="5189" y="5000"/>
                  </a:lnTo>
                  <a:lnTo>
                    <a:pt x="5001" y="4906"/>
                  </a:lnTo>
                  <a:lnTo>
                    <a:pt x="4718" y="4812"/>
                  </a:lnTo>
                  <a:lnTo>
                    <a:pt x="4812" y="4812"/>
                  </a:lnTo>
                  <a:lnTo>
                    <a:pt x="4623" y="4717"/>
                  </a:lnTo>
                  <a:lnTo>
                    <a:pt x="4246" y="4717"/>
                  </a:lnTo>
                  <a:lnTo>
                    <a:pt x="4246" y="4623"/>
                  </a:lnTo>
                  <a:lnTo>
                    <a:pt x="4057" y="4812"/>
                  </a:lnTo>
                  <a:lnTo>
                    <a:pt x="3963" y="5095"/>
                  </a:lnTo>
                  <a:lnTo>
                    <a:pt x="4151" y="4906"/>
                  </a:lnTo>
                  <a:lnTo>
                    <a:pt x="4623" y="4906"/>
                  </a:lnTo>
                  <a:lnTo>
                    <a:pt x="4529" y="5000"/>
                  </a:lnTo>
                  <a:lnTo>
                    <a:pt x="4529" y="5189"/>
                  </a:lnTo>
                  <a:lnTo>
                    <a:pt x="4623" y="5378"/>
                  </a:lnTo>
                  <a:lnTo>
                    <a:pt x="4340" y="5472"/>
                  </a:lnTo>
                  <a:lnTo>
                    <a:pt x="3963" y="5755"/>
                  </a:lnTo>
                  <a:lnTo>
                    <a:pt x="3585" y="6132"/>
                  </a:lnTo>
                  <a:lnTo>
                    <a:pt x="3491" y="6321"/>
                  </a:lnTo>
                  <a:lnTo>
                    <a:pt x="3491" y="6510"/>
                  </a:lnTo>
                  <a:lnTo>
                    <a:pt x="3302" y="6415"/>
                  </a:lnTo>
                  <a:lnTo>
                    <a:pt x="3208" y="6321"/>
                  </a:lnTo>
                  <a:lnTo>
                    <a:pt x="3114" y="6415"/>
                  </a:lnTo>
                  <a:lnTo>
                    <a:pt x="3019" y="6604"/>
                  </a:lnTo>
                  <a:lnTo>
                    <a:pt x="3019" y="6793"/>
                  </a:lnTo>
                  <a:lnTo>
                    <a:pt x="3302" y="6981"/>
                  </a:lnTo>
                  <a:lnTo>
                    <a:pt x="3397" y="6981"/>
                  </a:lnTo>
                  <a:lnTo>
                    <a:pt x="3585" y="6887"/>
                  </a:lnTo>
                  <a:lnTo>
                    <a:pt x="3680" y="6604"/>
                  </a:lnTo>
                  <a:lnTo>
                    <a:pt x="3680" y="6227"/>
                  </a:lnTo>
                  <a:lnTo>
                    <a:pt x="3868" y="6415"/>
                  </a:lnTo>
                  <a:lnTo>
                    <a:pt x="4151" y="6604"/>
                  </a:lnTo>
                  <a:lnTo>
                    <a:pt x="4246" y="6510"/>
                  </a:lnTo>
                  <a:lnTo>
                    <a:pt x="4529" y="6227"/>
                  </a:lnTo>
                  <a:lnTo>
                    <a:pt x="4718" y="5849"/>
                  </a:lnTo>
                  <a:lnTo>
                    <a:pt x="4812" y="5566"/>
                  </a:lnTo>
                  <a:lnTo>
                    <a:pt x="5284" y="5661"/>
                  </a:lnTo>
                  <a:lnTo>
                    <a:pt x="5661" y="5849"/>
                  </a:lnTo>
                  <a:lnTo>
                    <a:pt x="5661" y="5661"/>
                  </a:lnTo>
                  <a:lnTo>
                    <a:pt x="5755" y="5566"/>
                  </a:lnTo>
                  <a:lnTo>
                    <a:pt x="5944" y="5283"/>
                  </a:lnTo>
                  <a:lnTo>
                    <a:pt x="5944" y="5095"/>
                  </a:lnTo>
                  <a:lnTo>
                    <a:pt x="5755" y="5000"/>
                  </a:lnTo>
                  <a:lnTo>
                    <a:pt x="6133" y="5000"/>
                  </a:lnTo>
                  <a:lnTo>
                    <a:pt x="6416" y="4906"/>
                  </a:lnTo>
                  <a:lnTo>
                    <a:pt x="6793" y="4529"/>
                  </a:lnTo>
                  <a:lnTo>
                    <a:pt x="6699" y="4529"/>
                  </a:lnTo>
                  <a:lnTo>
                    <a:pt x="6416" y="4434"/>
                  </a:lnTo>
                  <a:lnTo>
                    <a:pt x="6227" y="4434"/>
                  </a:lnTo>
                  <a:lnTo>
                    <a:pt x="6887" y="4340"/>
                  </a:lnTo>
                  <a:lnTo>
                    <a:pt x="7076" y="4246"/>
                  </a:lnTo>
                  <a:lnTo>
                    <a:pt x="6982" y="4246"/>
                  </a:lnTo>
                  <a:lnTo>
                    <a:pt x="6604" y="4151"/>
                  </a:lnTo>
                  <a:lnTo>
                    <a:pt x="6321" y="4151"/>
                  </a:lnTo>
                  <a:lnTo>
                    <a:pt x="6699" y="4057"/>
                  </a:lnTo>
                  <a:lnTo>
                    <a:pt x="6793" y="3963"/>
                  </a:lnTo>
                  <a:lnTo>
                    <a:pt x="5850" y="3963"/>
                  </a:lnTo>
                  <a:lnTo>
                    <a:pt x="5944" y="3868"/>
                  </a:lnTo>
                  <a:lnTo>
                    <a:pt x="5944" y="3774"/>
                  </a:lnTo>
                  <a:lnTo>
                    <a:pt x="6015" y="3703"/>
                  </a:lnTo>
                  <a:lnTo>
                    <a:pt x="6015" y="3703"/>
                  </a:lnTo>
                  <a:lnTo>
                    <a:pt x="5944" y="3680"/>
                  </a:lnTo>
                  <a:lnTo>
                    <a:pt x="5472" y="3680"/>
                  </a:lnTo>
                  <a:lnTo>
                    <a:pt x="5284" y="3585"/>
                  </a:lnTo>
                  <a:lnTo>
                    <a:pt x="5095" y="3397"/>
                  </a:lnTo>
                  <a:lnTo>
                    <a:pt x="5001" y="3019"/>
                  </a:lnTo>
                  <a:lnTo>
                    <a:pt x="5001" y="2736"/>
                  </a:lnTo>
                  <a:lnTo>
                    <a:pt x="4529" y="2642"/>
                  </a:lnTo>
                  <a:lnTo>
                    <a:pt x="3491" y="2264"/>
                  </a:lnTo>
                  <a:lnTo>
                    <a:pt x="2925" y="1981"/>
                  </a:lnTo>
                  <a:lnTo>
                    <a:pt x="2548" y="1698"/>
                  </a:lnTo>
                  <a:lnTo>
                    <a:pt x="2359" y="1415"/>
                  </a:lnTo>
                  <a:lnTo>
                    <a:pt x="2359" y="1321"/>
                  </a:lnTo>
                  <a:lnTo>
                    <a:pt x="2548" y="1132"/>
                  </a:lnTo>
                  <a:lnTo>
                    <a:pt x="2265" y="1321"/>
                  </a:lnTo>
                  <a:lnTo>
                    <a:pt x="2170" y="1321"/>
                  </a:lnTo>
                  <a:lnTo>
                    <a:pt x="2170" y="1227"/>
                  </a:lnTo>
                  <a:lnTo>
                    <a:pt x="2076" y="1321"/>
                  </a:lnTo>
                  <a:lnTo>
                    <a:pt x="2076" y="1227"/>
                  </a:lnTo>
                  <a:lnTo>
                    <a:pt x="1887" y="1510"/>
                  </a:lnTo>
                  <a:lnTo>
                    <a:pt x="1887" y="1321"/>
                  </a:lnTo>
                  <a:lnTo>
                    <a:pt x="1793" y="1132"/>
                  </a:lnTo>
                  <a:lnTo>
                    <a:pt x="1321" y="849"/>
                  </a:lnTo>
                  <a:lnTo>
                    <a:pt x="1133" y="661"/>
                  </a:lnTo>
                  <a:lnTo>
                    <a:pt x="944" y="472"/>
                  </a:lnTo>
                  <a:lnTo>
                    <a:pt x="850" y="283"/>
                  </a:lnTo>
                  <a:lnTo>
                    <a:pt x="850" y="0"/>
                  </a:lnTo>
                  <a:close/>
                  <a:moveTo>
                    <a:pt x="2642" y="6793"/>
                  </a:moveTo>
                  <a:lnTo>
                    <a:pt x="2642" y="6981"/>
                  </a:lnTo>
                  <a:lnTo>
                    <a:pt x="3019" y="7076"/>
                  </a:lnTo>
                  <a:lnTo>
                    <a:pt x="2736" y="6887"/>
                  </a:lnTo>
                  <a:lnTo>
                    <a:pt x="2642" y="6793"/>
                  </a:lnTo>
                  <a:close/>
                  <a:moveTo>
                    <a:pt x="3019" y="6793"/>
                  </a:moveTo>
                  <a:lnTo>
                    <a:pt x="3019" y="7076"/>
                  </a:lnTo>
                  <a:lnTo>
                    <a:pt x="3114" y="7076"/>
                  </a:lnTo>
                  <a:lnTo>
                    <a:pt x="3019" y="67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ctrTitle" idx="4294967295"/>
          </p:nvPr>
        </p:nvSpPr>
        <p:spPr>
          <a:xfrm>
            <a:off x="685800" y="236049"/>
            <a:ext cx="7772400" cy="14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Dissecting IBISWorld Reports Activity</a:t>
            </a:r>
            <a:endParaRPr sz="4800"/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7575" y="1882149"/>
            <a:ext cx="3640867" cy="313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000" y="1882149"/>
            <a:ext cx="4375332" cy="313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ctrTitle" idx="4294967295"/>
          </p:nvPr>
        </p:nvSpPr>
        <p:spPr>
          <a:xfrm>
            <a:off x="685800" y="273479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Marketing</a:t>
            </a:r>
            <a:endParaRPr sz="6000"/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4294967295"/>
          </p:nvPr>
        </p:nvSpPr>
        <p:spPr>
          <a:xfrm>
            <a:off x="1487550" y="3687350"/>
            <a:ext cx="6283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400"/>
              <a:t>Win and Retain Your Client Base</a:t>
            </a:r>
            <a:endParaRPr sz="3400"/>
          </a:p>
        </p:txBody>
      </p:sp>
      <p:grpSp>
        <p:nvGrpSpPr>
          <p:cNvPr id="144" name="Google Shape;144;p21"/>
          <p:cNvGrpSpPr/>
          <p:nvPr/>
        </p:nvGrpSpPr>
        <p:grpSpPr>
          <a:xfrm rot="-7230029">
            <a:off x="5725815" y="1255636"/>
            <a:ext cx="1516808" cy="960909"/>
            <a:chOff x="238125" y="1918825"/>
            <a:chExt cx="1042450" cy="660400"/>
          </a:xfrm>
        </p:grpSpPr>
        <p:sp>
          <p:nvSpPr>
            <p:cNvPr id="145" name="Google Shape;145;p21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l" t="t" r="r" b="b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21"/>
          <p:cNvGrpSpPr/>
          <p:nvPr/>
        </p:nvGrpSpPr>
        <p:grpSpPr>
          <a:xfrm rot="4843953" flipH="1">
            <a:off x="2024298" y="1559477"/>
            <a:ext cx="1166676" cy="1032863"/>
            <a:chOff x="1113100" y="2199475"/>
            <a:chExt cx="801900" cy="709925"/>
          </a:xfrm>
        </p:grpSpPr>
        <p:sp>
          <p:nvSpPr>
            <p:cNvPr id="148" name="Google Shape;148;p21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21"/>
          <p:cNvGrpSpPr/>
          <p:nvPr/>
        </p:nvGrpSpPr>
        <p:grpSpPr>
          <a:xfrm rot="2011211">
            <a:off x="2424404" y="788606"/>
            <a:ext cx="1046869" cy="269659"/>
            <a:chOff x="271125" y="812725"/>
            <a:chExt cx="766525" cy="221725"/>
          </a:xfrm>
        </p:grpSpPr>
        <p:sp>
          <p:nvSpPr>
            <p:cNvPr id="151" name="Google Shape;151;p21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1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21"/>
          <p:cNvSpPr/>
          <p:nvPr/>
        </p:nvSpPr>
        <p:spPr>
          <a:xfrm>
            <a:off x="3574612" y="878525"/>
            <a:ext cx="1994787" cy="1856278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-6000" y="14295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Marketing Library Services</a:t>
            </a:r>
            <a:endParaRPr sz="3600"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457200" y="2208075"/>
            <a:ext cx="82296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✘"/>
            </a:pPr>
            <a:r>
              <a:rPr lang="en" sz="3000"/>
              <a:t>Demonstrate value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✘"/>
            </a:pPr>
            <a:r>
              <a:rPr lang="en" sz="3000"/>
              <a:t>Build relationships</a:t>
            </a:r>
            <a:endParaRPr sz="3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2"/>
          <p:cNvSpPr/>
          <p:nvPr/>
        </p:nvSpPr>
        <p:spPr>
          <a:xfrm>
            <a:off x="3989773" y="250615"/>
            <a:ext cx="1164440" cy="1178959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4204548" y="503527"/>
            <a:ext cx="734907" cy="673113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ctrTitle" idx="4294967295"/>
          </p:nvPr>
        </p:nvSpPr>
        <p:spPr>
          <a:xfrm>
            <a:off x="685800" y="236055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Assessment with PollEverywhere.com</a:t>
            </a:r>
            <a:endParaRPr sz="4800"/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000" y="1866476"/>
            <a:ext cx="2665274" cy="29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650" y="2146224"/>
            <a:ext cx="4535552" cy="231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ctrTitle" idx="4294967295"/>
          </p:nvPr>
        </p:nvSpPr>
        <p:spPr>
          <a:xfrm>
            <a:off x="685800" y="236055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Online Booking with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YouCanBook.me</a:t>
            </a:r>
            <a:endParaRPr sz="4800"/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7938" y="1962276"/>
            <a:ext cx="4348125" cy="272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ctrTitle"/>
          </p:nvPr>
        </p:nvSpPr>
        <p:spPr>
          <a:xfrm>
            <a:off x="685800" y="2053167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for the Future</a:t>
            </a:r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subTitle" idx="1"/>
          </p:nvPr>
        </p:nvSpPr>
        <p:spPr>
          <a:xfrm>
            <a:off x="685813" y="3336378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There’s nothing we can’t do if we work hard, never sleep, and shirk from all other responsibilities in our lives.</a:t>
            </a:r>
            <a:endParaRPr/>
          </a:p>
          <a:p>
            <a: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Leslie Knope</a:t>
            </a:r>
            <a:endParaRPr/>
          </a:p>
        </p:txBody>
      </p:sp>
      <p:sp>
        <p:nvSpPr>
          <p:cNvPr id="181" name="Google Shape;181;p25"/>
          <p:cNvSpPr/>
          <p:nvPr/>
        </p:nvSpPr>
        <p:spPr>
          <a:xfrm>
            <a:off x="3481464" y="231275"/>
            <a:ext cx="2181114" cy="198550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5"/>
          <p:cNvSpPr/>
          <p:nvPr/>
        </p:nvSpPr>
        <p:spPr>
          <a:xfrm>
            <a:off x="4020475" y="644127"/>
            <a:ext cx="1103081" cy="1159788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-6000" y="1476500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What’s Next?</a:t>
            </a:r>
            <a:endParaRPr sz="3600"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1"/>
          </p:nvPr>
        </p:nvSpPr>
        <p:spPr>
          <a:xfrm>
            <a:off x="457200" y="2208075"/>
            <a:ext cx="82296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✘"/>
            </a:pPr>
            <a:r>
              <a:rPr lang="en" sz="3000"/>
              <a:t>Student-focused content strategy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✘"/>
            </a:pPr>
            <a:r>
              <a:rPr lang="en" sz="3000"/>
              <a:t>Customized videos and infographics</a:t>
            </a:r>
            <a:endParaRPr sz="3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6"/>
          <p:cNvSpPr/>
          <p:nvPr/>
        </p:nvSpPr>
        <p:spPr>
          <a:xfrm>
            <a:off x="3989773" y="250615"/>
            <a:ext cx="1164440" cy="1178959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6"/>
          <p:cNvSpPr/>
          <p:nvPr/>
        </p:nvSpPr>
        <p:spPr>
          <a:xfrm>
            <a:off x="4227137" y="411396"/>
            <a:ext cx="689741" cy="857407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ctrTitle" idx="4294967295"/>
          </p:nvPr>
        </p:nvSpPr>
        <p:spPr>
          <a:xfrm>
            <a:off x="1822500" y="1202350"/>
            <a:ext cx="5457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thanks!</a:t>
            </a:r>
            <a:endParaRPr sz="4800"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4294967295"/>
          </p:nvPr>
        </p:nvSpPr>
        <p:spPr>
          <a:xfrm>
            <a:off x="1275150" y="2376679"/>
            <a:ext cx="6593700" cy="23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 sz="36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You can find me at: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acruse@wcu.edu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3009946" y="879675"/>
            <a:ext cx="3082112" cy="1614296"/>
          </a:xfrm>
          <a:custGeom>
            <a:avLst/>
            <a:gdLst/>
            <a:ahLst/>
            <a:cxnLst/>
            <a:rect l="l" t="t" r="r" b="b"/>
            <a:pathLst>
              <a:path w="71886" h="68584" extrusionOk="0">
                <a:moveTo>
                  <a:pt x="48962" y="1604"/>
                </a:moveTo>
                <a:lnTo>
                  <a:pt x="48679" y="1698"/>
                </a:lnTo>
                <a:lnTo>
                  <a:pt x="49811" y="1698"/>
                </a:lnTo>
                <a:lnTo>
                  <a:pt x="48962" y="1793"/>
                </a:lnTo>
                <a:lnTo>
                  <a:pt x="47924" y="1698"/>
                </a:lnTo>
                <a:lnTo>
                  <a:pt x="46980" y="1698"/>
                </a:lnTo>
                <a:lnTo>
                  <a:pt x="47452" y="1604"/>
                </a:lnTo>
                <a:close/>
                <a:moveTo>
                  <a:pt x="23773" y="1793"/>
                </a:moveTo>
                <a:lnTo>
                  <a:pt x="22547" y="1887"/>
                </a:lnTo>
                <a:lnTo>
                  <a:pt x="23113" y="1793"/>
                </a:lnTo>
                <a:close/>
                <a:moveTo>
                  <a:pt x="50471" y="1793"/>
                </a:moveTo>
                <a:lnTo>
                  <a:pt x="50660" y="1887"/>
                </a:lnTo>
                <a:lnTo>
                  <a:pt x="48301" y="1981"/>
                </a:lnTo>
                <a:lnTo>
                  <a:pt x="50471" y="1793"/>
                </a:lnTo>
                <a:close/>
                <a:moveTo>
                  <a:pt x="41603" y="1887"/>
                </a:moveTo>
                <a:lnTo>
                  <a:pt x="41698" y="1981"/>
                </a:lnTo>
                <a:lnTo>
                  <a:pt x="39811" y="2076"/>
                </a:lnTo>
                <a:lnTo>
                  <a:pt x="41320" y="1887"/>
                </a:lnTo>
                <a:lnTo>
                  <a:pt x="41320" y="1887"/>
                </a:lnTo>
                <a:lnTo>
                  <a:pt x="40943" y="1981"/>
                </a:lnTo>
                <a:lnTo>
                  <a:pt x="41603" y="1887"/>
                </a:lnTo>
                <a:close/>
                <a:moveTo>
                  <a:pt x="61409" y="2301"/>
                </a:moveTo>
                <a:lnTo>
                  <a:pt x="60659" y="2359"/>
                </a:lnTo>
                <a:lnTo>
                  <a:pt x="59527" y="2453"/>
                </a:lnTo>
                <a:lnTo>
                  <a:pt x="61886" y="2453"/>
                </a:lnTo>
                <a:lnTo>
                  <a:pt x="61773" y="2378"/>
                </a:lnTo>
                <a:lnTo>
                  <a:pt x="61697" y="2359"/>
                </a:lnTo>
                <a:lnTo>
                  <a:pt x="61409" y="2301"/>
                </a:lnTo>
                <a:close/>
                <a:moveTo>
                  <a:pt x="4245" y="3113"/>
                </a:moveTo>
                <a:lnTo>
                  <a:pt x="4245" y="3113"/>
                </a:lnTo>
                <a:lnTo>
                  <a:pt x="4245" y="3113"/>
                </a:lnTo>
                <a:close/>
                <a:moveTo>
                  <a:pt x="15189" y="4151"/>
                </a:moveTo>
                <a:lnTo>
                  <a:pt x="14074" y="4337"/>
                </a:lnTo>
                <a:lnTo>
                  <a:pt x="15189" y="4151"/>
                </a:lnTo>
                <a:close/>
                <a:moveTo>
                  <a:pt x="67074" y="19245"/>
                </a:moveTo>
                <a:lnTo>
                  <a:pt x="67067" y="19277"/>
                </a:lnTo>
                <a:lnTo>
                  <a:pt x="67093" y="19490"/>
                </a:lnTo>
                <a:lnTo>
                  <a:pt x="67074" y="19245"/>
                </a:lnTo>
                <a:close/>
                <a:moveTo>
                  <a:pt x="67093" y="19490"/>
                </a:moveTo>
                <a:lnTo>
                  <a:pt x="67169" y="20472"/>
                </a:lnTo>
                <a:lnTo>
                  <a:pt x="67357" y="21604"/>
                </a:lnTo>
                <a:lnTo>
                  <a:pt x="67093" y="19490"/>
                </a:lnTo>
                <a:close/>
                <a:moveTo>
                  <a:pt x="71558" y="26891"/>
                </a:moveTo>
                <a:lnTo>
                  <a:pt x="71603" y="27358"/>
                </a:lnTo>
                <a:lnTo>
                  <a:pt x="71603" y="26981"/>
                </a:lnTo>
                <a:lnTo>
                  <a:pt x="71558" y="26891"/>
                </a:lnTo>
                <a:close/>
                <a:moveTo>
                  <a:pt x="64339" y="3113"/>
                </a:moveTo>
                <a:lnTo>
                  <a:pt x="64905" y="3396"/>
                </a:lnTo>
                <a:lnTo>
                  <a:pt x="65282" y="3774"/>
                </a:lnTo>
                <a:lnTo>
                  <a:pt x="65659" y="4245"/>
                </a:lnTo>
                <a:lnTo>
                  <a:pt x="65942" y="4717"/>
                </a:lnTo>
                <a:lnTo>
                  <a:pt x="66414" y="6132"/>
                </a:lnTo>
                <a:lnTo>
                  <a:pt x="67074" y="8208"/>
                </a:lnTo>
                <a:lnTo>
                  <a:pt x="66791" y="7547"/>
                </a:lnTo>
                <a:lnTo>
                  <a:pt x="66791" y="7830"/>
                </a:lnTo>
                <a:lnTo>
                  <a:pt x="66508" y="7642"/>
                </a:lnTo>
                <a:lnTo>
                  <a:pt x="66225" y="7547"/>
                </a:lnTo>
                <a:lnTo>
                  <a:pt x="66791" y="9717"/>
                </a:lnTo>
                <a:lnTo>
                  <a:pt x="67074" y="10943"/>
                </a:lnTo>
                <a:lnTo>
                  <a:pt x="67452" y="11981"/>
                </a:lnTo>
                <a:lnTo>
                  <a:pt x="67357" y="11981"/>
                </a:lnTo>
                <a:lnTo>
                  <a:pt x="67924" y="14623"/>
                </a:lnTo>
                <a:lnTo>
                  <a:pt x="68395" y="17264"/>
                </a:lnTo>
                <a:lnTo>
                  <a:pt x="68867" y="19905"/>
                </a:lnTo>
                <a:lnTo>
                  <a:pt x="69527" y="22736"/>
                </a:lnTo>
                <a:lnTo>
                  <a:pt x="69433" y="22170"/>
                </a:lnTo>
                <a:lnTo>
                  <a:pt x="69527" y="21698"/>
                </a:lnTo>
                <a:lnTo>
                  <a:pt x="69810" y="23868"/>
                </a:lnTo>
                <a:lnTo>
                  <a:pt x="69999" y="26037"/>
                </a:lnTo>
                <a:lnTo>
                  <a:pt x="69810" y="24056"/>
                </a:lnTo>
                <a:lnTo>
                  <a:pt x="69905" y="25754"/>
                </a:lnTo>
                <a:lnTo>
                  <a:pt x="70093" y="28773"/>
                </a:lnTo>
                <a:lnTo>
                  <a:pt x="70188" y="30754"/>
                </a:lnTo>
                <a:lnTo>
                  <a:pt x="70093" y="29811"/>
                </a:lnTo>
                <a:lnTo>
                  <a:pt x="69999" y="29151"/>
                </a:lnTo>
                <a:lnTo>
                  <a:pt x="69999" y="30566"/>
                </a:lnTo>
                <a:lnTo>
                  <a:pt x="70093" y="31226"/>
                </a:lnTo>
                <a:lnTo>
                  <a:pt x="70093" y="32452"/>
                </a:lnTo>
                <a:lnTo>
                  <a:pt x="69999" y="33962"/>
                </a:lnTo>
                <a:lnTo>
                  <a:pt x="69716" y="36981"/>
                </a:lnTo>
                <a:lnTo>
                  <a:pt x="69244" y="39999"/>
                </a:lnTo>
                <a:lnTo>
                  <a:pt x="68678" y="43018"/>
                </a:lnTo>
                <a:lnTo>
                  <a:pt x="68678" y="41226"/>
                </a:lnTo>
                <a:lnTo>
                  <a:pt x="68678" y="39433"/>
                </a:lnTo>
                <a:lnTo>
                  <a:pt x="68207" y="32452"/>
                </a:lnTo>
                <a:lnTo>
                  <a:pt x="67735" y="25754"/>
                </a:lnTo>
                <a:lnTo>
                  <a:pt x="67641" y="26320"/>
                </a:lnTo>
                <a:lnTo>
                  <a:pt x="67452" y="25000"/>
                </a:lnTo>
                <a:lnTo>
                  <a:pt x="67263" y="23679"/>
                </a:lnTo>
                <a:lnTo>
                  <a:pt x="67169" y="22264"/>
                </a:lnTo>
                <a:lnTo>
                  <a:pt x="67169" y="21038"/>
                </a:lnTo>
                <a:lnTo>
                  <a:pt x="67074" y="19905"/>
                </a:lnTo>
                <a:lnTo>
                  <a:pt x="66980" y="19622"/>
                </a:lnTo>
                <a:lnTo>
                  <a:pt x="67067" y="19277"/>
                </a:lnTo>
                <a:lnTo>
                  <a:pt x="66886" y="17830"/>
                </a:lnTo>
                <a:lnTo>
                  <a:pt x="66980" y="18962"/>
                </a:lnTo>
                <a:lnTo>
                  <a:pt x="66414" y="14434"/>
                </a:lnTo>
                <a:lnTo>
                  <a:pt x="66603" y="14811"/>
                </a:lnTo>
                <a:lnTo>
                  <a:pt x="66603" y="14623"/>
                </a:lnTo>
                <a:lnTo>
                  <a:pt x="66414" y="13113"/>
                </a:lnTo>
                <a:lnTo>
                  <a:pt x="66131" y="11321"/>
                </a:lnTo>
                <a:lnTo>
                  <a:pt x="66037" y="10849"/>
                </a:lnTo>
                <a:lnTo>
                  <a:pt x="65565" y="7264"/>
                </a:lnTo>
                <a:lnTo>
                  <a:pt x="64999" y="4811"/>
                </a:lnTo>
                <a:lnTo>
                  <a:pt x="64339" y="3113"/>
                </a:lnTo>
                <a:close/>
                <a:moveTo>
                  <a:pt x="69433" y="56131"/>
                </a:moveTo>
                <a:lnTo>
                  <a:pt x="69433" y="57169"/>
                </a:lnTo>
                <a:lnTo>
                  <a:pt x="69339" y="58112"/>
                </a:lnTo>
                <a:lnTo>
                  <a:pt x="69056" y="58867"/>
                </a:lnTo>
                <a:lnTo>
                  <a:pt x="68773" y="59527"/>
                </a:lnTo>
                <a:lnTo>
                  <a:pt x="68678" y="59622"/>
                </a:lnTo>
                <a:lnTo>
                  <a:pt x="68773" y="58773"/>
                </a:lnTo>
                <a:lnTo>
                  <a:pt x="69150" y="57452"/>
                </a:lnTo>
                <a:lnTo>
                  <a:pt x="69433" y="56131"/>
                </a:lnTo>
                <a:close/>
                <a:moveTo>
                  <a:pt x="62169" y="61508"/>
                </a:moveTo>
                <a:lnTo>
                  <a:pt x="61320" y="61697"/>
                </a:lnTo>
                <a:lnTo>
                  <a:pt x="61886" y="61508"/>
                </a:lnTo>
                <a:close/>
                <a:moveTo>
                  <a:pt x="56320" y="62357"/>
                </a:moveTo>
                <a:lnTo>
                  <a:pt x="54418" y="62578"/>
                </a:lnTo>
                <a:lnTo>
                  <a:pt x="54418" y="62578"/>
                </a:lnTo>
                <a:lnTo>
                  <a:pt x="54905" y="62546"/>
                </a:lnTo>
                <a:lnTo>
                  <a:pt x="56320" y="62357"/>
                </a:lnTo>
                <a:close/>
                <a:moveTo>
                  <a:pt x="54418" y="62578"/>
                </a:moveTo>
                <a:lnTo>
                  <a:pt x="53490" y="62640"/>
                </a:lnTo>
                <a:lnTo>
                  <a:pt x="52924" y="62735"/>
                </a:lnTo>
                <a:lnTo>
                  <a:pt x="52263" y="62829"/>
                </a:lnTo>
                <a:lnTo>
                  <a:pt x="54418" y="62578"/>
                </a:lnTo>
                <a:close/>
                <a:moveTo>
                  <a:pt x="48867" y="1793"/>
                </a:moveTo>
                <a:lnTo>
                  <a:pt x="48207" y="1981"/>
                </a:lnTo>
                <a:lnTo>
                  <a:pt x="46886" y="1981"/>
                </a:lnTo>
                <a:lnTo>
                  <a:pt x="49528" y="2076"/>
                </a:lnTo>
                <a:lnTo>
                  <a:pt x="52169" y="2076"/>
                </a:lnTo>
                <a:lnTo>
                  <a:pt x="48490" y="2264"/>
                </a:lnTo>
                <a:lnTo>
                  <a:pt x="48490" y="2264"/>
                </a:lnTo>
                <a:lnTo>
                  <a:pt x="53395" y="2170"/>
                </a:lnTo>
                <a:lnTo>
                  <a:pt x="52263" y="2264"/>
                </a:lnTo>
                <a:lnTo>
                  <a:pt x="51037" y="2359"/>
                </a:lnTo>
                <a:lnTo>
                  <a:pt x="52546" y="2453"/>
                </a:lnTo>
                <a:lnTo>
                  <a:pt x="50754" y="2453"/>
                </a:lnTo>
                <a:lnTo>
                  <a:pt x="50754" y="2547"/>
                </a:lnTo>
                <a:lnTo>
                  <a:pt x="51037" y="2547"/>
                </a:lnTo>
                <a:lnTo>
                  <a:pt x="51509" y="2642"/>
                </a:lnTo>
                <a:lnTo>
                  <a:pt x="50377" y="2736"/>
                </a:lnTo>
                <a:lnTo>
                  <a:pt x="54056" y="2642"/>
                </a:lnTo>
                <a:lnTo>
                  <a:pt x="53490" y="2642"/>
                </a:lnTo>
                <a:lnTo>
                  <a:pt x="53018" y="2453"/>
                </a:lnTo>
                <a:lnTo>
                  <a:pt x="53112" y="2359"/>
                </a:lnTo>
                <a:lnTo>
                  <a:pt x="54339" y="2359"/>
                </a:lnTo>
                <a:lnTo>
                  <a:pt x="55848" y="2453"/>
                </a:lnTo>
                <a:lnTo>
                  <a:pt x="55565" y="2547"/>
                </a:lnTo>
                <a:lnTo>
                  <a:pt x="57169" y="2642"/>
                </a:lnTo>
                <a:lnTo>
                  <a:pt x="57169" y="2642"/>
                </a:lnTo>
                <a:lnTo>
                  <a:pt x="57075" y="2547"/>
                </a:lnTo>
                <a:lnTo>
                  <a:pt x="57358" y="2359"/>
                </a:lnTo>
                <a:lnTo>
                  <a:pt x="58490" y="2264"/>
                </a:lnTo>
                <a:lnTo>
                  <a:pt x="60093" y="2170"/>
                </a:lnTo>
                <a:lnTo>
                  <a:pt x="61603" y="2264"/>
                </a:lnTo>
                <a:lnTo>
                  <a:pt x="61226" y="2264"/>
                </a:lnTo>
                <a:lnTo>
                  <a:pt x="61409" y="2301"/>
                </a:lnTo>
                <a:lnTo>
                  <a:pt x="61632" y="2284"/>
                </a:lnTo>
                <a:lnTo>
                  <a:pt x="61632" y="2284"/>
                </a:lnTo>
                <a:lnTo>
                  <a:pt x="61773" y="2378"/>
                </a:lnTo>
                <a:lnTo>
                  <a:pt x="62075" y="2453"/>
                </a:lnTo>
                <a:lnTo>
                  <a:pt x="62358" y="2736"/>
                </a:lnTo>
                <a:lnTo>
                  <a:pt x="62735" y="3208"/>
                </a:lnTo>
                <a:lnTo>
                  <a:pt x="63207" y="3774"/>
                </a:lnTo>
                <a:lnTo>
                  <a:pt x="63961" y="5189"/>
                </a:lnTo>
                <a:lnTo>
                  <a:pt x="64339" y="5944"/>
                </a:lnTo>
                <a:lnTo>
                  <a:pt x="64622" y="6698"/>
                </a:lnTo>
                <a:lnTo>
                  <a:pt x="65093" y="8491"/>
                </a:lnTo>
                <a:lnTo>
                  <a:pt x="65471" y="10472"/>
                </a:lnTo>
                <a:lnTo>
                  <a:pt x="65754" y="12547"/>
                </a:lnTo>
                <a:lnTo>
                  <a:pt x="65848" y="14623"/>
                </a:lnTo>
                <a:lnTo>
                  <a:pt x="65942" y="16792"/>
                </a:lnTo>
                <a:lnTo>
                  <a:pt x="66131" y="20660"/>
                </a:lnTo>
                <a:lnTo>
                  <a:pt x="66225" y="20283"/>
                </a:lnTo>
                <a:lnTo>
                  <a:pt x="66603" y="23019"/>
                </a:lnTo>
                <a:lnTo>
                  <a:pt x="66791" y="25000"/>
                </a:lnTo>
                <a:lnTo>
                  <a:pt x="66791" y="25660"/>
                </a:lnTo>
                <a:lnTo>
                  <a:pt x="66791" y="25849"/>
                </a:lnTo>
                <a:lnTo>
                  <a:pt x="66697" y="25943"/>
                </a:lnTo>
                <a:lnTo>
                  <a:pt x="66508" y="24905"/>
                </a:lnTo>
                <a:lnTo>
                  <a:pt x="66508" y="25566"/>
                </a:lnTo>
                <a:lnTo>
                  <a:pt x="66508" y="26792"/>
                </a:lnTo>
                <a:lnTo>
                  <a:pt x="67169" y="33490"/>
                </a:lnTo>
                <a:lnTo>
                  <a:pt x="67546" y="36698"/>
                </a:lnTo>
                <a:lnTo>
                  <a:pt x="67735" y="40188"/>
                </a:lnTo>
                <a:lnTo>
                  <a:pt x="67357" y="38867"/>
                </a:lnTo>
                <a:lnTo>
                  <a:pt x="67263" y="38584"/>
                </a:lnTo>
                <a:lnTo>
                  <a:pt x="67263" y="38679"/>
                </a:lnTo>
                <a:lnTo>
                  <a:pt x="67263" y="39339"/>
                </a:lnTo>
                <a:lnTo>
                  <a:pt x="67357" y="40660"/>
                </a:lnTo>
                <a:lnTo>
                  <a:pt x="67641" y="43962"/>
                </a:lnTo>
                <a:lnTo>
                  <a:pt x="67829" y="46226"/>
                </a:lnTo>
                <a:lnTo>
                  <a:pt x="67924" y="46980"/>
                </a:lnTo>
                <a:lnTo>
                  <a:pt x="67169" y="50943"/>
                </a:lnTo>
                <a:lnTo>
                  <a:pt x="66886" y="52829"/>
                </a:lnTo>
                <a:lnTo>
                  <a:pt x="66791" y="54716"/>
                </a:lnTo>
                <a:lnTo>
                  <a:pt x="66791" y="54810"/>
                </a:lnTo>
                <a:lnTo>
                  <a:pt x="66980" y="55376"/>
                </a:lnTo>
                <a:lnTo>
                  <a:pt x="67169" y="56980"/>
                </a:lnTo>
                <a:lnTo>
                  <a:pt x="67263" y="58395"/>
                </a:lnTo>
                <a:lnTo>
                  <a:pt x="66980" y="58867"/>
                </a:lnTo>
                <a:lnTo>
                  <a:pt x="66697" y="59150"/>
                </a:lnTo>
                <a:lnTo>
                  <a:pt x="66414" y="59339"/>
                </a:lnTo>
                <a:lnTo>
                  <a:pt x="66037" y="59433"/>
                </a:lnTo>
                <a:lnTo>
                  <a:pt x="64999" y="59622"/>
                </a:lnTo>
                <a:lnTo>
                  <a:pt x="63207" y="59905"/>
                </a:lnTo>
                <a:lnTo>
                  <a:pt x="59999" y="60565"/>
                </a:lnTo>
                <a:lnTo>
                  <a:pt x="56697" y="60942"/>
                </a:lnTo>
                <a:lnTo>
                  <a:pt x="53301" y="61225"/>
                </a:lnTo>
                <a:lnTo>
                  <a:pt x="49905" y="61508"/>
                </a:lnTo>
                <a:lnTo>
                  <a:pt x="43113" y="61791"/>
                </a:lnTo>
                <a:lnTo>
                  <a:pt x="39716" y="61980"/>
                </a:lnTo>
                <a:lnTo>
                  <a:pt x="36509" y="62169"/>
                </a:lnTo>
                <a:lnTo>
                  <a:pt x="36698" y="62074"/>
                </a:lnTo>
                <a:lnTo>
                  <a:pt x="36886" y="61886"/>
                </a:lnTo>
                <a:lnTo>
                  <a:pt x="36320" y="61886"/>
                </a:lnTo>
                <a:lnTo>
                  <a:pt x="35566" y="61980"/>
                </a:lnTo>
                <a:lnTo>
                  <a:pt x="34811" y="62074"/>
                </a:lnTo>
                <a:lnTo>
                  <a:pt x="34150" y="62169"/>
                </a:lnTo>
                <a:lnTo>
                  <a:pt x="32924" y="62074"/>
                </a:lnTo>
                <a:lnTo>
                  <a:pt x="31132" y="62263"/>
                </a:lnTo>
                <a:lnTo>
                  <a:pt x="26886" y="62640"/>
                </a:lnTo>
                <a:lnTo>
                  <a:pt x="24528" y="62923"/>
                </a:lnTo>
                <a:lnTo>
                  <a:pt x="22264" y="63112"/>
                </a:lnTo>
                <a:lnTo>
                  <a:pt x="19151" y="63112"/>
                </a:lnTo>
                <a:lnTo>
                  <a:pt x="18302" y="63018"/>
                </a:lnTo>
                <a:lnTo>
                  <a:pt x="19056" y="63018"/>
                </a:lnTo>
                <a:lnTo>
                  <a:pt x="19905" y="62923"/>
                </a:lnTo>
                <a:lnTo>
                  <a:pt x="21604" y="62546"/>
                </a:lnTo>
                <a:lnTo>
                  <a:pt x="21604" y="62546"/>
                </a:lnTo>
                <a:lnTo>
                  <a:pt x="19905" y="62640"/>
                </a:lnTo>
                <a:lnTo>
                  <a:pt x="18207" y="62640"/>
                </a:lnTo>
                <a:lnTo>
                  <a:pt x="14811" y="62735"/>
                </a:lnTo>
                <a:lnTo>
                  <a:pt x="14528" y="62829"/>
                </a:lnTo>
                <a:lnTo>
                  <a:pt x="6509" y="62735"/>
                </a:lnTo>
                <a:lnTo>
                  <a:pt x="6415" y="61886"/>
                </a:lnTo>
                <a:lnTo>
                  <a:pt x="6415" y="61603"/>
                </a:lnTo>
                <a:lnTo>
                  <a:pt x="6509" y="61508"/>
                </a:lnTo>
                <a:lnTo>
                  <a:pt x="6698" y="61980"/>
                </a:lnTo>
                <a:lnTo>
                  <a:pt x="6509" y="58112"/>
                </a:lnTo>
                <a:lnTo>
                  <a:pt x="6321" y="54244"/>
                </a:lnTo>
                <a:lnTo>
                  <a:pt x="6038" y="50471"/>
                </a:lnTo>
                <a:lnTo>
                  <a:pt x="5943" y="48490"/>
                </a:lnTo>
                <a:lnTo>
                  <a:pt x="5943" y="47924"/>
                </a:lnTo>
                <a:lnTo>
                  <a:pt x="5849" y="46414"/>
                </a:lnTo>
                <a:lnTo>
                  <a:pt x="5943" y="44811"/>
                </a:lnTo>
                <a:lnTo>
                  <a:pt x="6132" y="41414"/>
                </a:lnTo>
                <a:lnTo>
                  <a:pt x="6132" y="39622"/>
                </a:lnTo>
                <a:lnTo>
                  <a:pt x="6132" y="38018"/>
                </a:lnTo>
                <a:lnTo>
                  <a:pt x="5849" y="36415"/>
                </a:lnTo>
                <a:lnTo>
                  <a:pt x="5660" y="35754"/>
                </a:lnTo>
                <a:lnTo>
                  <a:pt x="5472" y="35094"/>
                </a:lnTo>
                <a:lnTo>
                  <a:pt x="5566" y="35849"/>
                </a:lnTo>
                <a:lnTo>
                  <a:pt x="5660" y="36698"/>
                </a:lnTo>
                <a:lnTo>
                  <a:pt x="5566" y="38301"/>
                </a:lnTo>
                <a:lnTo>
                  <a:pt x="5283" y="35566"/>
                </a:lnTo>
                <a:lnTo>
                  <a:pt x="4811" y="32452"/>
                </a:lnTo>
                <a:lnTo>
                  <a:pt x="4717" y="30943"/>
                </a:lnTo>
                <a:lnTo>
                  <a:pt x="4623" y="29434"/>
                </a:lnTo>
                <a:lnTo>
                  <a:pt x="4717" y="28113"/>
                </a:lnTo>
                <a:lnTo>
                  <a:pt x="5000" y="26886"/>
                </a:lnTo>
                <a:lnTo>
                  <a:pt x="4906" y="24717"/>
                </a:lnTo>
                <a:lnTo>
                  <a:pt x="5000" y="25283"/>
                </a:lnTo>
                <a:lnTo>
                  <a:pt x="5000" y="24811"/>
                </a:lnTo>
                <a:lnTo>
                  <a:pt x="5000" y="24339"/>
                </a:lnTo>
                <a:lnTo>
                  <a:pt x="4906" y="23302"/>
                </a:lnTo>
                <a:lnTo>
                  <a:pt x="4811" y="21981"/>
                </a:lnTo>
                <a:lnTo>
                  <a:pt x="4623" y="20283"/>
                </a:lnTo>
                <a:lnTo>
                  <a:pt x="4340" y="19528"/>
                </a:lnTo>
                <a:lnTo>
                  <a:pt x="4057" y="18679"/>
                </a:lnTo>
                <a:lnTo>
                  <a:pt x="4057" y="18773"/>
                </a:lnTo>
                <a:lnTo>
                  <a:pt x="4245" y="28868"/>
                </a:lnTo>
                <a:lnTo>
                  <a:pt x="4623" y="38962"/>
                </a:lnTo>
                <a:lnTo>
                  <a:pt x="4528" y="38490"/>
                </a:lnTo>
                <a:lnTo>
                  <a:pt x="4528" y="39528"/>
                </a:lnTo>
                <a:lnTo>
                  <a:pt x="4528" y="41980"/>
                </a:lnTo>
                <a:lnTo>
                  <a:pt x="4528" y="43301"/>
                </a:lnTo>
                <a:lnTo>
                  <a:pt x="4434" y="44622"/>
                </a:lnTo>
                <a:lnTo>
                  <a:pt x="4434" y="46037"/>
                </a:lnTo>
                <a:lnTo>
                  <a:pt x="4434" y="47358"/>
                </a:lnTo>
                <a:lnTo>
                  <a:pt x="4340" y="49056"/>
                </a:lnTo>
                <a:lnTo>
                  <a:pt x="4245" y="50848"/>
                </a:lnTo>
                <a:lnTo>
                  <a:pt x="4151" y="54716"/>
                </a:lnTo>
                <a:lnTo>
                  <a:pt x="4340" y="58773"/>
                </a:lnTo>
                <a:lnTo>
                  <a:pt x="4528" y="60754"/>
                </a:lnTo>
                <a:lnTo>
                  <a:pt x="4811" y="62640"/>
                </a:lnTo>
                <a:lnTo>
                  <a:pt x="2170" y="62546"/>
                </a:lnTo>
                <a:lnTo>
                  <a:pt x="2264" y="58207"/>
                </a:lnTo>
                <a:lnTo>
                  <a:pt x="2359" y="53773"/>
                </a:lnTo>
                <a:lnTo>
                  <a:pt x="2547" y="49433"/>
                </a:lnTo>
                <a:lnTo>
                  <a:pt x="2830" y="45094"/>
                </a:lnTo>
                <a:lnTo>
                  <a:pt x="2736" y="45094"/>
                </a:lnTo>
                <a:lnTo>
                  <a:pt x="2925" y="41509"/>
                </a:lnTo>
                <a:lnTo>
                  <a:pt x="2925" y="42263"/>
                </a:lnTo>
                <a:lnTo>
                  <a:pt x="3208" y="34245"/>
                </a:lnTo>
                <a:lnTo>
                  <a:pt x="3774" y="30566"/>
                </a:lnTo>
                <a:lnTo>
                  <a:pt x="3208" y="31981"/>
                </a:lnTo>
                <a:lnTo>
                  <a:pt x="3113" y="31698"/>
                </a:lnTo>
                <a:lnTo>
                  <a:pt x="3113" y="31226"/>
                </a:lnTo>
                <a:lnTo>
                  <a:pt x="3208" y="30471"/>
                </a:lnTo>
                <a:lnTo>
                  <a:pt x="3113" y="30943"/>
                </a:lnTo>
                <a:lnTo>
                  <a:pt x="3208" y="29528"/>
                </a:lnTo>
                <a:lnTo>
                  <a:pt x="3396" y="28019"/>
                </a:lnTo>
                <a:lnTo>
                  <a:pt x="3491" y="27075"/>
                </a:lnTo>
                <a:lnTo>
                  <a:pt x="3585" y="26886"/>
                </a:lnTo>
                <a:lnTo>
                  <a:pt x="3585" y="27075"/>
                </a:lnTo>
                <a:lnTo>
                  <a:pt x="3585" y="27736"/>
                </a:lnTo>
                <a:lnTo>
                  <a:pt x="3774" y="26132"/>
                </a:lnTo>
                <a:lnTo>
                  <a:pt x="3774" y="21887"/>
                </a:lnTo>
                <a:lnTo>
                  <a:pt x="3774" y="19717"/>
                </a:lnTo>
                <a:lnTo>
                  <a:pt x="3868" y="17547"/>
                </a:lnTo>
                <a:lnTo>
                  <a:pt x="3774" y="16321"/>
                </a:lnTo>
                <a:lnTo>
                  <a:pt x="3679" y="15094"/>
                </a:lnTo>
                <a:lnTo>
                  <a:pt x="3679" y="12547"/>
                </a:lnTo>
                <a:lnTo>
                  <a:pt x="3868" y="9906"/>
                </a:lnTo>
                <a:lnTo>
                  <a:pt x="4151" y="7359"/>
                </a:lnTo>
                <a:lnTo>
                  <a:pt x="4057" y="15566"/>
                </a:lnTo>
                <a:lnTo>
                  <a:pt x="4245" y="16132"/>
                </a:lnTo>
                <a:lnTo>
                  <a:pt x="4245" y="14717"/>
                </a:lnTo>
                <a:lnTo>
                  <a:pt x="4245" y="14151"/>
                </a:lnTo>
                <a:lnTo>
                  <a:pt x="4151" y="14623"/>
                </a:lnTo>
                <a:lnTo>
                  <a:pt x="4151" y="13208"/>
                </a:lnTo>
                <a:lnTo>
                  <a:pt x="4151" y="11792"/>
                </a:lnTo>
                <a:lnTo>
                  <a:pt x="4245" y="9057"/>
                </a:lnTo>
                <a:lnTo>
                  <a:pt x="4340" y="9434"/>
                </a:lnTo>
                <a:lnTo>
                  <a:pt x="4434" y="8208"/>
                </a:lnTo>
                <a:lnTo>
                  <a:pt x="4717" y="7264"/>
                </a:lnTo>
                <a:lnTo>
                  <a:pt x="5000" y="6415"/>
                </a:lnTo>
                <a:lnTo>
                  <a:pt x="5472" y="5755"/>
                </a:lnTo>
                <a:lnTo>
                  <a:pt x="6038" y="5661"/>
                </a:lnTo>
                <a:lnTo>
                  <a:pt x="6226" y="5661"/>
                </a:lnTo>
                <a:lnTo>
                  <a:pt x="6038" y="6132"/>
                </a:lnTo>
                <a:lnTo>
                  <a:pt x="5849" y="6698"/>
                </a:lnTo>
                <a:lnTo>
                  <a:pt x="5849" y="7359"/>
                </a:lnTo>
                <a:lnTo>
                  <a:pt x="6038" y="8019"/>
                </a:lnTo>
                <a:lnTo>
                  <a:pt x="5943" y="8774"/>
                </a:lnTo>
                <a:lnTo>
                  <a:pt x="6038" y="10566"/>
                </a:lnTo>
                <a:lnTo>
                  <a:pt x="6038" y="11698"/>
                </a:lnTo>
                <a:lnTo>
                  <a:pt x="6132" y="12547"/>
                </a:lnTo>
                <a:lnTo>
                  <a:pt x="6038" y="10377"/>
                </a:lnTo>
                <a:lnTo>
                  <a:pt x="6038" y="8208"/>
                </a:lnTo>
                <a:lnTo>
                  <a:pt x="6226" y="8679"/>
                </a:lnTo>
                <a:lnTo>
                  <a:pt x="6321" y="6793"/>
                </a:lnTo>
                <a:lnTo>
                  <a:pt x="6415" y="5944"/>
                </a:lnTo>
                <a:lnTo>
                  <a:pt x="6415" y="5849"/>
                </a:lnTo>
                <a:lnTo>
                  <a:pt x="6415" y="5566"/>
                </a:lnTo>
                <a:lnTo>
                  <a:pt x="8208" y="5283"/>
                </a:lnTo>
                <a:lnTo>
                  <a:pt x="9906" y="5000"/>
                </a:lnTo>
                <a:lnTo>
                  <a:pt x="11604" y="4623"/>
                </a:lnTo>
                <a:lnTo>
                  <a:pt x="13302" y="4340"/>
                </a:lnTo>
                <a:lnTo>
                  <a:pt x="13302" y="4340"/>
                </a:lnTo>
                <a:lnTo>
                  <a:pt x="11226" y="4623"/>
                </a:lnTo>
                <a:lnTo>
                  <a:pt x="9434" y="4906"/>
                </a:lnTo>
                <a:lnTo>
                  <a:pt x="6415" y="5472"/>
                </a:lnTo>
                <a:lnTo>
                  <a:pt x="6415" y="5283"/>
                </a:lnTo>
                <a:lnTo>
                  <a:pt x="6321" y="5472"/>
                </a:lnTo>
                <a:lnTo>
                  <a:pt x="5472" y="5661"/>
                </a:lnTo>
                <a:lnTo>
                  <a:pt x="5660" y="5472"/>
                </a:lnTo>
                <a:lnTo>
                  <a:pt x="6415" y="5283"/>
                </a:lnTo>
                <a:lnTo>
                  <a:pt x="5849" y="5283"/>
                </a:lnTo>
                <a:lnTo>
                  <a:pt x="6226" y="5000"/>
                </a:lnTo>
                <a:lnTo>
                  <a:pt x="6509" y="4717"/>
                </a:lnTo>
                <a:lnTo>
                  <a:pt x="6509" y="4717"/>
                </a:lnTo>
                <a:lnTo>
                  <a:pt x="6415" y="5283"/>
                </a:lnTo>
                <a:lnTo>
                  <a:pt x="6415" y="5283"/>
                </a:lnTo>
                <a:lnTo>
                  <a:pt x="6887" y="4811"/>
                </a:lnTo>
                <a:lnTo>
                  <a:pt x="7453" y="4340"/>
                </a:lnTo>
                <a:lnTo>
                  <a:pt x="8113" y="4151"/>
                </a:lnTo>
                <a:lnTo>
                  <a:pt x="8962" y="3962"/>
                </a:lnTo>
                <a:lnTo>
                  <a:pt x="9811" y="3868"/>
                </a:lnTo>
                <a:lnTo>
                  <a:pt x="10755" y="3868"/>
                </a:lnTo>
                <a:lnTo>
                  <a:pt x="12830" y="3962"/>
                </a:lnTo>
                <a:lnTo>
                  <a:pt x="15189" y="4151"/>
                </a:lnTo>
                <a:lnTo>
                  <a:pt x="15189" y="4151"/>
                </a:lnTo>
                <a:lnTo>
                  <a:pt x="15755" y="4057"/>
                </a:lnTo>
                <a:lnTo>
                  <a:pt x="18113" y="3585"/>
                </a:lnTo>
                <a:lnTo>
                  <a:pt x="21037" y="2925"/>
                </a:lnTo>
                <a:lnTo>
                  <a:pt x="24151" y="2453"/>
                </a:lnTo>
                <a:lnTo>
                  <a:pt x="24811" y="2736"/>
                </a:lnTo>
                <a:lnTo>
                  <a:pt x="25660" y="2925"/>
                </a:lnTo>
                <a:lnTo>
                  <a:pt x="22075" y="3585"/>
                </a:lnTo>
                <a:lnTo>
                  <a:pt x="19717" y="3962"/>
                </a:lnTo>
                <a:lnTo>
                  <a:pt x="21509" y="3774"/>
                </a:lnTo>
                <a:lnTo>
                  <a:pt x="23302" y="3585"/>
                </a:lnTo>
                <a:lnTo>
                  <a:pt x="23207" y="3617"/>
                </a:lnTo>
                <a:lnTo>
                  <a:pt x="23207" y="3617"/>
                </a:lnTo>
                <a:lnTo>
                  <a:pt x="21698" y="3868"/>
                </a:lnTo>
                <a:lnTo>
                  <a:pt x="20000" y="4151"/>
                </a:lnTo>
                <a:lnTo>
                  <a:pt x="26320" y="3491"/>
                </a:lnTo>
                <a:lnTo>
                  <a:pt x="29434" y="3113"/>
                </a:lnTo>
                <a:lnTo>
                  <a:pt x="32547" y="2925"/>
                </a:lnTo>
                <a:lnTo>
                  <a:pt x="32547" y="2925"/>
                </a:lnTo>
                <a:lnTo>
                  <a:pt x="31320" y="3208"/>
                </a:lnTo>
                <a:lnTo>
                  <a:pt x="32452" y="3113"/>
                </a:lnTo>
                <a:lnTo>
                  <a:pt x="33679" y="2925"/>
                </a:lnTo>
                <a:lnTo>
                  <a:pt x="34811" y="2830"/>
                </a:lnTo>
                <a:lnTo>
                  <a:pt x="36037" y="2736"/>
                </a:lnTo>
                <a:lnTo>
                  <a:pt x="35754" y="2736"/>
                </a:lnTo>
                <a:lnTo>
                  <a:pt x="35754" y="2642"/>
                </a:lnTo>
                <a:lnTo>
                  <a:pt x="36226" y="2642"/>
                </a:lnTo>
                <a:lnTo>
                  <a:pt x="36415" y="2547"/>
                </a:lnTo>
                <a:lnTo>
                  <a:pt x="34905" y="2547"/>
                </a:lnTo>
                <a:lnTo>
                  <a:pt x="35660" y="2453"/>
                </a:lnTo>
                <a:lnTo>
                  <a:pt x="36132" y="2453"/>
                </a:lnTo>
                <a:lnTo>
                  <a:pt x="37358" y="2359"/>
                </a:lnTo>
                <a:lnTo>
                  <a:pt x="37830" y="2359"/>
                </a:lnTo>
                <a:lnTo>
                  <a:pt x="38207" y="2264"/>
                </a:lnTo>
                <a:lnTo>
                  <a:pt x="36509" y="2359"/>
                </a:lnTo>
                <a:lnTo>
                  <a:pt x="36509" y="2359"/>
                </a:lnTo>
                <a:lnTo>
                  <a:pt x="38207" y="2170"/>
                </a:lnTo>
                <a:lnTo>
                  <a:pt x="39811" y="2170"/>
                </a:lnTo>
                <a:lnTo>
                  <a:pt x="40188" y="2264"/>
                </a:lnTo>
                <a:lnTo>
                  <a:pt x="39905" y="2076"/>
                </a:lnTo>
                <a:lnTo>
                  <a:pt x="41603" y="2076"/>
                </a:lnTo>
                <a:lnTo>
                  <a:pt x="41037" y="2170"/>
                </a:lnTo>
                <a:lnTo>
                  <a:pt x="43773" y="2076"/>
                </a:lnTo>
                <a:lnTo>
                  <a:pt x="43207" y="2076"/>
                </a:lnTo>
                <a:lnTo>
                  <a:pt x="44528" y="1981"/>
                </a:lnTo>
                <a:lnTo>
                  <a:pt x="44811" y="1981"/>
                </a:lnTo>
                <a:lnTo>
                  <a:pt x="45094" y="1887"/>
                </a:lnTo>
                <a:lnTo>
                  <a:pt x="45754" y="1887"/>
                </a:lnTo>
                <a:lnTo>
                  <a:pt x="47263" y="1793"/>
                </a:lnTo>
                <a:close/>
                <a:moveTo>
                  <a:pt x="52263" y="65754"/>
                </a:moveTo>
                <a:lnTo>
                  <a:pt x="51792" y="65848"/>
                </a:lnTo>
                <a:lnTo>
                  <a:pt x="51697" y="65848"/>
                </a:lnTo>
                <a:lnTo>
                  <a:pt x="48867" y="66131"/>
                </a:lnTo>
                <a:lnTo>
                  <a:pt x="50565" y="65848"/>
                </a:lnTo>
                <a:lnTo>
                  <a:pt x="52263" y="65754"/>
                </a:lnTo>
                <a:close/>
                <a:moveTo>
                  <a:pt x="66697" y="61037"/>
                </a:moveTo>
                <a:lnTo>
                  <a:pt x="66603" y="61131"/>
                </a:lnTo>
                <a:lnTo>
                  <a:pt x="65848" y="61414"/>
                </a:lnTo>
                <a:lnTo>
                  <a:pt x="64999" y="61603"/>
                </a:lnTo>
                <a:lnTo>
                  <a:pt x="63018" y="61791"/>
                </a:lnTo>
                <a:lnTo>
                  <a:pt x="64905" y="61697"/>
                </a:lnTo>
                <a:lnTo>
                  <a:pt x="66508" y="61320"/>
                </a:lnTo>
                <a:lnTo>
                  <a:pt x="66037" y="61980"/>
                </a:lnTo>
                <a:lnTo>
                  <a:pt x="65471" y="62546"/>
                </a:lnTo>
                <a:lnTo>
                  <a:pt x="64810" y="63018"/>
                </a:lnTo>
                <a:lnTo>
                  <a:pt x="64056" y="63301"/>
                </a:lnTo>
                <a:lnTo>
                  <a:pt x="63301" y="63584"/>
                </a:lnTo>
                <a:lnTo>
                  <a:pt x="62452" y="63772"/>
                </a:lnTo>
                <a:lnTo>
                  <a:pt x="61509" y="63961"/>
                </a:lnTo>
                <a:lnTo>
                  <a:pt x="60565" y="64055"/>
                </a:lnTo>
                <a:lnTo>
                  <a:pt x="58678" y="64150"/>
                </a:lnTo>
                <a:lnTo>
                  <a:pt x="53018" y="64150"/>
                </a:lnTo>
                <a:lnTo>
                  <a:pt x="46037" y="64810"/>
                </a:lnTo>
                <a:lnTo>
                  <a:pt x="39528" y="65282"/>
                </a:lnTo>
                <a:lnTo>
                  <a:pt x="36320" y="65471"/>
                </a:lnTo>
                <a:lnTo>
                  <a:pt x="33018" y="65659"/>
                </a:lnTo>
                <a:lnTo>
                  <a:pt x="29622" y="65754"/>
                </a:lnTo>
                <a:lnTo>
                  <a:pt x="23962" y="65754"/>
                </a:lnTo>
                <a:lnTo>
                  <a:pt x="21698" y="65942"/>
                </a:lnTo>
                <a:lnTo>
                  <a:pt x="17264" y="66225"/>
                </a:lnTo>
                <a:lnTo>
                  <a:pt x="17830" y="66037"/>
                </a:lnTo>
                <a:lnTo>
                  <a:pt x="16698" y="65942"/>
                </a:lnTo>
                <a:lnTo>
                  <a:pt x="16509" y="65942"/>
                </a:lnTo>
                <a:lnTo>
                  <a:pt x="15094" y="66037"/>
                </a:lnTo>
                <a:lnTo>
                  <a:pt x="15660" y="66131"/>
                </a:lnTo>
                <a:lnTo>
                  <a:pt x="16132" y="66037"/>
                </a:lnTo>
                <a:lnTo>
                  <a:pt x="15943" y="66131"/>
                </a:lnTo>
                <a:lnTo>
                  <a:pt x="16604" y="66225"/>
                </a:lnTo>
                <a:lnTo>
                  <a:pt x="14434" y="66320"/>
                </a:lnTo>
                <a:lnTo>
                  <a:pt x="12170" y="66414"/>
                </a:lnTo>
                <a:lnTo>
                  <a:pt x="13773" y="66225"/>
                </a:lnTo>
                <a:lnTo>
                  <a:pt x="15000" y="66037"/>
                </a:lnTo>
                <a:lnTo>
                  <a:pt x="12453" y="66225"/>
                </a:lnTo>
                <a:lnTo>
                  <a:pt x="11604" y="66320"/>
                </a:lnTo>
                <a:lnTo>
                  <a:pt x="11604" y="66225"/>
                </a:lnTo>
                <a:lnTo>
                  <a:pt x="11887" y="66225"/>
                </a:lnTo>
                <a:lnTo>
                  <a:pt x="12736" y="66037"/>
                </a:lnTo>
                <a:lnTo>
                  <a:pt x="9906" y="66225"/>
                </a:lnTo>
                <a:lnTo>
                  <a:pt x="8962" y="66414"/>
                </a:lnTo>
                <a:lnTo>
                  <a:pt x="10000" y="66414"/>
                </a:lnTo>
                <a:lnTo>
                  <a:pt x="8396" y="66697"/>
                </a:lnTo>
                <a:lnTo>
                  <a:pt x="7830" y="66697"/>
                </a:lnTo>
                <a:lnTo>
                  <a:pt x="7358" y="66603"/>
                </a:lnTo>
                <a:lnTo>
                  <a:pt x="7075" y="66414"/>
                </a:lnTo>
                <a:lnTo>
                  <a:pt x="6792" y="66131"/>
                </a:lnTo>
                <a:lnTo>
                  <a:pt x="6604" y="65565"/>
                </a:lnTo>
                <a:lnTo>
                  <a:pt x="6604" y="64810"/>
                </a:lnTo>
                <a:lnTo>
                  <a:pt x="6415" y="66225"/>
                </a:lnTo>
                <a:lnTo>
                  <a:pt x="6509" y="64527"/>
                </a:lnTo>
                <a:lnTo>
                  <a:pt x="20188" y="64433"/>
                </a:lnTo>
                <a:lnTo>
                  <a:pt x="20188" y="64433"/>
                </a:lnTo>
                <a:lnTo>
                  <a:pt x="19434" y="64621"/>
                </a:lnTo>
                <a:lnTo>
                  <a:pt x="23585" y="64527"/>
                </a:lnTo>
                <a:lnTo>
                  <a:pt x="25660" y="64433"/>
                </a:lnTo>
                <a:lnTo>
                  <a:pt x="27641" y="64338"/>
                </a:lnTo>
                <a:lnTo>
                  <a:pt x="25754" y="64244"/>
                </a:lnTo>
                <a:lnTo>
                  <a:pt x="31132" y="63772"/>
                </a:lnTo>
                <a:lnTo>
                  <a:pt x="36698" y="63301"/>
                </a:lnTo>
                <a:lnTo>
                  <a:pt x="42264" y="62829"/>
                </a:lnTo>
                <a:lnTo>
                  <a:pt x="47830" y="62640"/>
                </a:lnTo>
                <a:lnTo>
                  <a:pt x="46414" y="62829"/>
                </a:lnTo>
                <a:lnTo>
                  <a:pt x="44999" y="63018"/>
                </a:lnTo>
                <a:lnTo>
                  <a:pt x="48867" y="62735"/>
                </a:lnTo>
                <a:lnTo>
                  <a:pt x="52358" y="62452"/>
                </a:lnTo>
                <a:lnTo>
                  <a:pt x="53207" y="62357"/>
                </a:lnTo>
                <a:lnTo>
                  <a:pt x="52452" y="62452"/>
                </a:lnTo>
                <a:lnTo>
                  <a:pt x="55660" y="62169"/>
                </a:lnTo>
                <a:lnTo>
                  <a:pt x="54056" y="62357"/>
                </a:lnTo>
                <a:lnTo>
                  <a:pt x="56320" y="62357"/>
                </a:lnTo>
                <a:lnTo>
                  <a:pt x="58395" y="62169"/>
                </a:lnTo>
                <a:lnTo>
                  <a:pt x="60471" y="61980"/>
                </a:lnTo>
                <a:lnTo>
                  <a:pt x="64622" y="61508"/>
                </a:lnTo>
                <a:lnTo>
                  <a:pt x="63584" y="61508"/>
                </a:lnTo>
                <a:lnTo>
                  <a:pt x="65188" y="61320"/>
                </a:lnTo>
                <a:lnTo>
                  <a:pt x="65942" y="61225"/>
                </a:lnTo>
                <a:lnTo>
                  <a:pt x="66697" y="61037"/>
                </a:lnTo>
                <a:close/>
                <a:moveTo>
                  <a:pt x="56131" y="0"/>
                </a:moveTo>
                <a:lnTo>
                  <a:pt x="54056" y="95"/>
                </a:lnTo>
                <a:lnTo>
                  <a:pt x="49999" y="472"/>
                </a:lnTo>
                <a:lnTo>
                  <a:pt x="49905" y="472"/>
                </a:lnTo>
                <a:lnTo>
                  <a:pt x="50188" y="378"/>
                </a:lnTo>
                <a:lnTo>
                  <a:pt x="46131" y="378"/>
                </a:lnTo>
                <a:lnTo>
                  <a:pt x="44999" y="566"/>
                </a:lnTo>
                <a:lnTo>
                  <a:pt x="45848" y="661"/>
                </a:lnTo>
                <a:lnTo>
                  <a:pt x="45848" y="661"/>
                </a:lnTo>
                <a:lnTo>
                  <a:pt x="45094" y="566"/>
                </a:lnTo>
                <a:lnTo>
                  <a:pt x="46037" y="661"/>
                </a:lnTo>
                <a:lnTo>
                  <a:pt x="45943" y="661"/>
                </a:lnTo>
                <a:lnTo>
                  <a:pt x="40377" y="849"/>
                </a:lnTo>
                <a:lnTo>
                  <a:pt x="34622" y="1038"/>
                </a:lnTo>
                <a:lnTo>
                  <a:pt x="34245" y="1038"/>
                </a:lnTo>
                <a:lnTo>
                  <a:pt x="30943" y="1227"/>
                </a:lnTo>
                <a:lnTo>
                  <a:pt x="29905" y="1132"/>
                </a:lnTo>
                <a:lnTo>
                  <a:pt x="28679" y="1227"/>
                </a:lnTo>
                <a:lnTo>
                  <a:pt x="26132" y="1510"/>
                </a:lnTo>
                <a:lnTo>
                  <a:pt x="20566" y="1887"/>
                </a:lnTo>
                <a:lnTo>
                  <a:pt x="20094" y="1887"/>
                </a:lnTo>
                <a:lnTo>
                  <a:pt x="19434" y="1793"/>
                </a:lnTo>
                <a:lnTo>
                  <a:pt x="19245" y="1793"/>
                </a:lnTo>
                <a:lnTo>
                  <a:pt x="19434" y="1887"/>
                </a:lnTo>
                <a:lnTo>
                  <a:pt x="19811" y="1981"/>
                </a:lnTo>
                <a:lnTo>
                  <a:pt x="17453" y="2170"/>
                </a:lnTo>
                <a:lnTo>
                  <a:pt x="12830" y="2170"/>
                </a:lnTo>
                <a:lnTo>
                  <a:pt x="11415" y="2359"/>
                </a:lnTo>
                <a:lnTo>
                  <a:pt x="8962" y="2547"/>
                </a:lnTo>
                <a:lnTo>
                  <a:pt x="8113" y="3113"/>
                </a:lnTo>
                <a:lnTo>
                  <a:pt x="7170" y="3302"/>
                </a:lnTo>
                <a:lnTo>
                  <a:pt x="5377" y="3679"/>
                </a:lnTo>
                <a:lnTo>
                  <a:pt x="4245" y="3868"/>
                </a:lnTo>
                <a:lnTo>
                  <a:pt x="4245" y="3113"/>
                </a:lnTo>
                <a:lnTo>
                  <a:pt x="4151" y="3868"/>
                </a:lnTo>
                <a:lnTo>
                  <a:pt x="3774" y="4057"/>
                </a:lnTo>
                <a:lnTo>
                  <a:pt x="3585" y="4151"/>
                </a:lnTo>
                <a:lnTo>
                  <a:pt x="3396" y="4340"/>
                </a:lnTo>
                <a:lnTo>
                  <a:pt x="3208" y="4623"/>
                </a:lnTo>
                <a:lnTo>
                  <a:pt x="2925" y="5472"/>
                </a:lnTo>
                <a:lnTo>
                  <a:pt x="2453" y="7076"/>
                </a:lnTo>
                <a:lnTo>
                  <a:pt x="2264" y="7830"/>
                </a:lnTo>
                <a:lnTo>
                  <a:pt x="2076" y="8585"/>
                </a:lnTo>
                <a:lnTo>
                  <a:pt x="1793" y="10283"/>
                </a:lnTo>
                <a:lnTo>
                  <a:pt x="1698" y="12075"/>
                </a:lnTo>
                <a:lnTo>
                  <a:pt x="1698" y="13868"/>
                </a:lnTo>
                <a:lnTo>
                  <a:pt x="1793" y="17547"/>
                </a:lnTo>
                <a:lnTo>
                  <a:pt x="1793" y="19339"/>
                </a:lnTo>
                <a:lnTo>
                  <a:pt x="1793" y="20943"/>
                </a:lnTo>
                <a:lnTo>
                  <a:pt x="849" y="42735"/>
                </a:lnTo>
                <a:lnTo>
                  <a:pt x="0" y="64527"/>
                </a:lnTo>
                <a:lnTo>
                  <a:pt x="5094" y="64527"/>
                </a:lnTo>
                <a:lnTo>
                  <a:pt x="5377" y="66131"/>
                </a:lnTo>
                <a:lnTo>
                  <a:pt x="5472" y="66603"/>
                </a:lnTo>
                <a:lnTo>
                  <a:pt x="5755" y="66980"/>
                </a:lnTo>
                <a:lnTo>
                  <a:pt x="6038" y="67263"/>
                </a:lnTo>
                <a:lnTo>
                  <a:pt x="6415" y="67546"/>
                </a:lnTo>
                <a:lnTo>
                  <a:pt x="7736" y="67923"/>
                </a:lnTo>
                <a:lnTo>
                  <a:pt x="9057" y="68206"/>
                </a:lnTo>
                <a:lnTo>
                  <a:pt x="10377" y="68395"/>
                </a:lnTo>
                <a:lnTo>
                  <a:pt x="11887" y="68584"/>
                </a:lnTo>
                <a:lnTo>
                  <a:pt x="16887" y="68584"/>
                </a:lnTo>
                <a:lnTo>
                  <a:pt x="20377" y="68301"/>
                </a:lnTo>
                <a:lnTo>
                  <a:pt x="27547" y="67640"/>
                </a:lnTo>
                <a:lnTo>
                  <a:pt x="30849" y="67357"/>
                </a:lnTo>
                <a:lnTo>
                  <a:pt x="33867" y="67169"/>
                </a:lnTo>
                <a:lnTo>
                  <a:pt x="38396" y="66980"/>
                </a:lnTo>
                <a:lnTo>
                  <a:pt x="42924" y="66603"/>
                </a:lnTo>
                <a:lnTo>
                  <a:pt x="51792" y="65942"/>
                </a:lnTo>
                <a:lnTo>
                  <a:pt x="53112" y="65754"/>
                </a:lnTo>
                <a:lnTo>
                  <a:pt x="53301" y="65754"/>
                </a:lnTo>
                <a:lnTo>
                  <a:pt x="55282" y="65565"/>
                </a:lnTo>
                <a:lnTo>
                  <a:pt x="61697" y="64999"/>
                </a:lnTo>
                <a:lnTo>
                  <a:pt x="62546" y="64905"/>
                </a:lnTo>
                <a:lnTo>
                  <a:pt x="64716" y="64810"/>
                </a:lnTo>
                <a:lnTo>
                  <a:pt x="60943" y="65376"/>
                </a:lnTo>
                <a:lnTo>
                  <a:pt x="64433" y="65093"/>
                </a:lnTo>
                <a:lnTo>
                  <a:pt x="65754" y="64810"/>
                </a:lnTo>
                <a:lnTo>
                  <a:pt x="66225" y="64716"/>
                </a:lnTo>
                <a:lnTo>
                  <a:pt x="66697" y="64527"/>
                </a:lnTo>
                <a:lnTo>
                  <a:pt x="67169" y="64244"/>
                </a:lnTo>
                <a:lnTo>
                  <a:pt x="67452" y="63867"/>
                </a:lnTo>
                <a:lnTo>
                  <a:pt x="67829" y="63489"/>
                </a:lnTo>
                <a:lnTo>
                  <a:pt x="68018" y="63018"/>
                </a:lnTo>
                <a:lnTo>
                  <a:pt x="68301" y="62452"/>
                </a:lnTo>
                <a:lnTo>
                  <a:pt x="68490" y="61791"/>
                </a:lnTo>
                <a:lnTo>
                  <a:pt x="68678" y="60093"/>
                </a:lnTo>
                <a:lnTo>
                  <a:pt x="68961" y="59622"/>
                </a:lnTo>
                <a:lnTo>
                  <a:pt x="69150" y="59056"/>
                </a:lnTo>
                <a:lnTo>
                  <a:pt x="69339" y="58490"/>
                </a:lnTo>
                <a:lnTo>
                  <a:pt x="69433" y="57829"/>
                </a:lnTo>
                <a:lnTo>
                  <a:pt x="69527" y="56225"/>
                </a:lnTo>
                <a:lnTo>
                  <a:pt x="69527" y="54622"/>
                </a:lnTo>
                <a:lnTo>
                  <a:pt x="69339" y="54150"/>
                </a:lnTo>
                <a:lnTo>
                  <a:pt x="69244" y="52358"/>
                </a:lnTo>
                <a:lnTo>
                  <a:pt x="69999" y="46980"/>
                </a:lnTo>
                <a:lnTo>
                  <a:pt x="70754" y="41792"/>
                </a:lnTo>
                <a:lnTo>
                  <a:pt x="71414" y="36603"/>
                </a:lnTo>
                <a:lnTo>
                  <a:pt x="71697" y="34150"/>
                </a:lnTo>
                <a:lnTo>
                  <a:pt x="71886" y="31698"/>
                </a:lnTo>
                <a:lnTo>
                  <a:pt x="71603" y="33113"/>
                </a:lnTo>
                <a:lnTo>
                  <a:pt x="71603" y="32264"/>
                </a:lnTo>
                <a:lnTo>
                  <a:pt x="71508" y="31509"/>
                </a:lnTo>
                <a:lnTo>
                  <a:pt x="71320" y="29717"/>
                </a:lnTo>
                <a:lnTo>
                  <a:pt x="71225" y="28868"/>
                </a:lnTo>
                <a:lnTo>
                  <a:pt x="71131" y="28019"/>
                </a:lnTo>
                <a:lnTo>
                  <a:pt x="71225" y="27264"/>
                </a:lnTo>
                <a:lnTo>
                  <a:pt x="71414" y="26603"/>
                </a:lnTo>
                <a:lnTo>
                  <a:pt x="71558" y="26891"/>
                </a:lnTo>
                <a:lnTo>
                  <a:pt x="71131" y="22453"/>
                </a:lnTo>
                <a:lnTo>
                  <a:pt x="71320" y="23113"/>
                </a:lnTo>
                <a:lnTo>
                  <a:pt x="71037" y="21132"/>
                </a:lnTo>
                <a:lnTo>
                  <a:pt x="70754" y="19056"/>
                </a:lnTo>
                <a:lnTo>
                  <a:pt x="69999" y="15094"/>
                </a:lnTo>
                <a:lnTo>
                  <a:pt x="70376" y="16415"/>
                </a:lnTo>
                <a:lnTo>
                  <a:pt x="69999" y="12830"/>
                </a:lnTo>
                <a:lnTo>
                  <a:pt x="69622" y="10566"/>
                </a:lnTo>
                <a:lnTo>
                  <a:pt x="69150" y="8208"/>
                </a:lnTo>
                <a:lnTo>
                  <a:pt x="68584" y="5944"/>
                </a:lnTo>
                <a:lnTo>
                  <a:pt x="68207" y="4906"/>
                </a:lnTo>
                <a:lnTo>
                  <a:pt x="67829" y="3868"/>
                </a:lnTo>
                <a:lnTo>
                  <a:pt x="67452" y="3019"/>
                </a:lnTo>
                <a:lnTo>
                  <a:pt x="66980" y="2264"/>
                </a:lnTo>
                <a:lnTo>
                  <a:pt x="66508" y="1604"/>
                </a:lnTo>
                <a:lnTo>
                  <a:pt x="65942" y="1227"/>
                </a:lnTo>
                <a:lnTo>
                  <a:pt x="64999" y="849"/>
                </a:lnTo>
                <a:lnTo>
                  <a:pt x="64150" y="661"/>
                </a:lnTo>
                <a:lnTo>
                  <a:pt x="62263" y="283"/>
                </a:lnTo>
                <a:lnTo>
                  <a:pt x="60282" y="95"/>
                </a:lnTo>
                <a:lnTo>
                  <a:pt x="582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8" name="Google Shape;19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53458">
            <a:off x="2238866" y="2489538"/>
            <a:ext cx="680596" cy="1022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457200" y="2169650"/>
            <a:ext cx="3994500" cy="27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White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2"/>
          </p:nvPr>
        </p:nvSpPr>
        <p:spPr>
          <a:xfrm>
            <a:off x="4692275" y="2169650"/>
            <a:ext cx="3994500" cy="27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Black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8"/>
          <p:cNvSpPr/>
          <p:nvPr/>
        </p:nvSpPr>
        <p:spPr>
          <a:xfrm>
            <a:off x="4373895" y="506743"/>
            <a:ext cx="324416" cy="354204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29"/>
          <p:cNvGrpSpPr/>
          <p:nvPr/>
        </p:nvGrpSpPr>
        <p:grpSpPr>
          <a:xfrm>
            <a:off x="814699" y="1747824"/>
            <a:ext cx="2818834" cy="420033"/>
            <a:chOff x="242825" y="1204225"/>
            <a:chExt cx="2136775" cy="318400"/>
          </a:xfrm>
        </p:grpSpPr>
        <p:sp>
          <p:nvSpPr>
            <p:cNvPr id="214" name="Google Shape;214;p29"/>
            <p:cNvSpPr/>
            <p:nvPr/>
          </p:nvSpPr>
          <p:spPr>
            <a:xfrm>
              <a:off x="242825" y="1298550"/>
              <a:ext cx="2054250" cy="224075"/>
            </a:xfrm>
            <a:custGeom>
              <a:avLst/>
              <a:gdLst/>
              <a:ahLst/>
              <a:cxnLst/>
              <a:rect l="l" t="t" r="r" b="b"/>
              <a:pathLst>
                <a:path w="82170" h="8963" extrusionOk="0">
                  <a:moveTo>
                    <a:pt x="60471" y="1"/>
                  </a:moveTo>
                  <a:lnTo>
                    <a:pt x="60547" y="39"/>
                  </a:lnTo>
                  <a:lnTo>
                    <a:pt x="60660" y="1"/>
                  </a:lnTo>
                  <a:close/>
                  <a:moveTo>
                    <a:pt x="63019" y="95"/>
                  </a:moveTo>
                  <a:lnTo>
                    <a:pt x="62924" y="190"/>
                  </a:lnTo>
                  <a:lnTo>
                    <a:pt x="63019" y="190"/>
                  </a:lnTo>
                  <a:lnTo>
                    <a:pt x="63019" y="95"/>
                  </a:lnTo>
                  <a:close/>
                  <a:moveTo>
                    <a:pt x="82075" y="944"/>
                  </a:moveTo>
                  <a:lnTo>
                    <a:pt x="82075" y="1039"/>
                  </a:lnTo>
                  <a:lnTo>
                    <a:pt x="81980" y="1133"/>
                  </a:lnTo>
                  <a:lnTo>
                    <a:pt x="81792" y="1133"/>
                  </a:lnTo>
                  <a:lnTo>
                    <a:pt x="81697" y="1039"/>
                  </a:lnTo>
                  <a:lnTo>
                    <a:pt x="81509" y="1227"/>
                  </a:lnTo>
                  <a:lnTo>
                    <a:pt x="81886" y="1227"/>
                  </a:lnTo>
                  <a:lnTo>
                    <a:pt x="82169" y="1039"/>
                  </a:lnTo>
                  <a:lnTo>
                    <a:pt x="82075" y="944"/>
                  </a:lnTo>
                  <a:close/>
                  <a:moveTo>
                    <a:pt x="44151" y="1510"/>
                  </a:moveTo>
                  <a:lnTo>
                    <a:pt x="43962" y="1605"/>
                  </a:lnTo>
                  <a:lnTo>
                    <a:pt x="44245" y="1605"/>
                  </a:lnTo>
                  <a:lnTo>
                    <a:pt x="44151" y="1510"/>
                  </a:lnTo>
                  <a:close/>
                  <a:moveTo>
                    <a:pt x="43019" y="1699"/>
                  </a:moveTo>
                  <a:lnTo>
                    <a:pt x="42830" y="1793"/>
                  </a:lnTo>
                  <a:lnTo>
                    <a:pt x="42956" y="1762"/>
                  </a:lnTo>
                  <a:lnTo>
                    <a:pt x="43019" y="1699"/>
                  </a:lnTo>
                  <a:close/>
                  <a:moveTo>
                    <a:pt x="13585" y="5472"/>
                  </a:moveTo>
                  <a:lnTo>
                    <a:pt x="13585" y="5504"/>
                  </a:lnTo>
                  <a:lnTo>
                    <a:pt x="13585" y="5504"/>
                  </a:lnTo>
                  <a:lnTo>
                    <a:pt x="13680" y="5472"/>
                  </a:lnTo>
                  <a:close/>
                  <a:moveTo>
                    <a:pt x="15095" y="6321"/>
                  </a:moveTo>
                  <a:lnTo>
                    <a:pt x="14812" y="6416"/>
                  </a:lnTo>
                  <a:lnTo>
                    <a:pt x="14812" y="6321"/>
                  </a:lnTo>
                  <a:close/>
                  <a:moveTo>
                    <a:pt x="60547" y="39"/>
                  </a:moveTo>
                  <a:lnTo>
                    <a:pt x="60377" y="95"/>
                  </a:lnTo>
                  <a:lnTo>
                    <a:pt x="60471" y="190"/>
                  </a:lnTo>
                  <a:lnTo>
                    <a:pt x="60094" y="378"/>
                  </a:lnTo>
                  <a:lnTo>
                    <a:pt x="59811" y="473"/>
                  </a:lnTo>
                  <a:lnTo>
                    <a:pt x="59717" y="473"/>
                  </a:lnTo>
                  <a:lnTo>
                    <a:pt x="59622" y="378"/>
                  </a:lnTo>
                  <a:lnTo>
                    <a:pt x="59811" y="378"/>
                  </a:lnTo>
                  <a:lnTo>
                    <a:pt x="59811" y="284"/>
                  </a:lnTo>
                  <a:lnTo>
                    <a:pt x="59811" y="190"/>
                  </a:lnTo>
                  <a:lnTo>
                    <a:pt x="58962" y="190"/>
                  </a:lnTo>
                  <a:lnTo>
                    <a:pt x="58773" y="284"/>
                  </a:lnTo>
                  <a:lnTo>
                    <a:pt x="58396" y="473"/>
                  </a:lnTo>
                  <a:lnTo>
                    <a:pt x="58585" y="473"/>
                  </a:lnTo>
                  <a:lnTo>
                    <a:pt x="58396" y="661"/>
                  </a:lnTo>
                  <a:lnTo>
                    <a:pt x="58207" y="661"/>
                  </a:lnTo>
                  <a:lnTo>
                    <a:pt x="58302" y="567"/>
                  </a:lnTo>
                  <a:lnTo>
                    <a:pt x="58113" y="661"/>
                  </a:lnTo>
                  <a:lnTo>
                    <a:pt x="57924" y="661"/>
                  </a:lnTo>
                  <a:lnTo>
                    <a:pt x="57453" y="473"/>
                  </a:lnTo>
                  <a:lnTo>
                    <a:pt x="56981" y="284"/>
                  </a:lnTo>
                  <a:lnTo>
                    <a:pt x="56604" y="284"/>
                  </a:lnTo>
                  <a:lnTo>
                    <a:pt x="56604" y="473"/>
                  </a:lnTo>
                  <a:lnTo>
                    <a:pt x="56415" y="567"/>
                  </a:lnTo>
                  <a:lnTo>
                    <a:pt x="57075" y="473"/>
                  </a:lnTo>
                  <a:lnTo>
                    <a:pt x="56698" y="661"/>
                  </a:lnTo>
                  <a:lnTo>
                    <a:pt x="57170" y="567"/>
                  </a:lnTo>
                  <a:lnTo>
                    <a:pt x="57075" y="661"/>
                  </a:lnTo>
                  <a:lnTo>
                    <a:pt x="57075" y="756"/>
                  </a:lnTo>
                  <a:lnTo>
                    <a:pt x="56321" y="756"/>
                  </a:lnTo>
                  <a:lnTo>
                    <a:pt x="56226" y="567"/>
                  </a:lnTo>
                  <a:lnTo>
                    <a:pt x="56132" y="473"/>
                  </a:lnTo>
                  <a:lnTo>
                    <a:pt x="55849" y="473"/>
                  </a:lnTo>
                  <a:lnTo>
                    <a:pt x="55471" y="567"/>
                  </a:lnTo>
                  <a:lnTo>
                    <a:pt x="55000" y="661"/>
                  </a:lnTo>
                  <a:lnTo>
                    <a:pt x="55094" y="661"/>
                  </a:lnTo>
                  <a:lnTo>
                    <a:pt x="53868" y="850"/>
                  </a:lnTo>
                  <a:lnTo>
                    <a:pt x="52830" y="1039"/>
                  </a:lnTo>
                  <a:lnTo>
                    <a:pt x="52830" y="1039"/>
                  </a:lnTo>
                  <a:lnTo>
                    <a:pt x="52924" y="850"/>
                  </a:lnTo>
                  <a:lnTo>
                    <a:pt x="53019" y="756"/>
                  </a:lnTo>
                  <a:lnTo>
                    <a:pt x="53019" y="756"/>
                  </a:lnTo>
                  <a:lnTo>
                    <a:pt x="52358" y="944"/>
                  </a:lnTo>
                  <a:lnTo>
                    <a:pt x="51981" y="1039"/>
                  </a:lnTo>
                  <a:lnTo>
                    <a:pt x="51887" y="1133"/>
                  </a:lnTo>
                  <a:lnTo>
                    <a:pt x="51887" y="1227"/>
                  </a:lnTo>
                  <a:lnTo>
                    <a:pt x="51604" y="1039"/>
                  </a:lnTo>
                  <a:lnTo>
                    <a:pt x="50755" y="1039"/>
                  </a:lnTo>
                  <a:lnTo>
                    <a:pt x="50755" y="944"/>
                  </a:lnTo>
                  <a:lnTo>
                    <a:pt x="50755" y="850"/>
                  </a:lnTo>
                  <a:lnTo>
                    <a:pt x="50660" y="850"/>
                  </a:lnTo>
                  <a:lnTo>
                    <a:pt x="50660" y="1039"/>
                  </a:lnTo>
                  <a:lnTo>
                    <a:pt x="49623" y="1322"/>
                  </a:lnTo>
                  <a:lnTo>
                    <a:pt x="49151" y="1416"/>
                  </a:lnTo>
                  <a:lnTo>
                    <a:pt x="48679" y="1416"/>
                  </a:lnTo>
                  <a:lnTo>
                    <a:pt x="48679" y="1322"/>
                  </a:lnTo>
                  <a:lnTo>
                    <a:pt x="48773" y="1322"/>
                  </a:lnTo>
                  <a:lnTo>
                    <a:pt x="48585" y="1133"/>
                  </a:lnTo>
                  <a:lnTo>
                    <a:pt x="47547" y="1133"/>
                  </a:lnTo>
                  <a:lnTo>
                    <a:pt x="46981" y="1322"/>
                  </a:lnTo>
                  <a:lnTo>
                    <a:pt x="46038" y="1699"/>
                  </a:lnTo>
                  <a:lnTo>
                    <a:pt x="46038" y="1699"/>
                  </a:lnTo>
                  <a:lnTo>
                    <a:pt x="46132" y="1605"/>
                  </a:lnTo>
                  <a:lnTo>
                    <a:pt x="46038" y="1510"/>
                  </a:lnTo>
                  <a:lnTo>
                    <a:pt x="45755" y="1699"/>
                  </a:lnTo>
                  <a:lnTo>
                    <a:pt x="45660" y="1793"/>
                  </a:lnTo>
                  <a:lnTo>
                    <a:pt x="45566" y="1793"/>
                  </a:lnTo>
                  <a:lnTo>
                    <a:pt x="45472" y="1699"/>
                  </a:lnTo>
                  <a:lnTo>
                    <a:pt x="45472" y="1510"/>
                  </a:lnTo>
                  <a:lnTo>
                    <a:pt x="45755" y="1510"/>
                  </a:lnTo>
                  <a:lnTo>
                    <a:pt x="45566" y="1416"/>
                  </a:lnTo>
                  <a:lnTo>
                    <a:pt x="45189" y="1416"/>
                  </a:lnTo>
                  <a:lnTo>
                    <a:pt x="44245" y="1605"/>
                  </a:lnTo>
                  <a:lnTo>
                    <a:pt x="42736" y="2076"/>
                  </a:lnTo>
                  <a:lnTo>
                    <a:pt x="42736" y="2076"/>
                  </a:lnTo>
                  <a:lnTo>
                    <a:pt x="43113" y="1793"/>
                  </a:lnTo>
                  <a:lnTo>
                    <a:pt x="43491" y="1605"/>
                  </a:lnTo>
                  <a:lnTo>
                    <a:pt x="43208" y="1699"/>
                  </a:lnTo>
                  <a:lnTo>
                    <a:pt x="42956" y="1762"/>
                  </a:lnTo>
                  <a:lnTo>
                    <a:pt x="42924" y="1793"/>
                  </a:lnTo>
                  <a:lnTo>
                    <a:pt x="42453" y="1982"/>
                  </a:lnTo>
                  <a:lnTo>
                    <a:pt x="42075" y="1982"/>
                  </a:lnTo>
                  <a:lnTo>
                    <a:pt x="41981" y="1888"/>
                  </a:lnTo>
                  <a:lnTo>
                    <a:pt x="40377" y="1888"/>
                  </a:lnTo>
                  <a:lnTo>
                    <a:pt x="38962" y="1982"/>
                  </a:lnTo>
                  <a:lnTo>
                    <a:pt x="39057" y="2076"/>
                  </a:lnTo>
                  <a:lnTo>
                    <a:pt x="38962" y="2171"/>
                  </a:lnTo>
                  <a:lnTo>
                    <a:pt x="38679" y="2265"/>
                  </a:lnTo>
                  <a:lnTo>
                    <a:pt x="38774" y="2076"/>
                  </a:lnTo>
                  <a:lnTo>
                    <a:pt x="38679" y="2076"/>
                  </a:lnTo>
                  <a:lnTo>
                    <a:pt x="38585" y="2171"/>
                  </a:lnTo>
                  <a:lnTo>
                    <a:pt x="38491" y="2265"/>
                  </a:lnTo>
                  <a:lnTo>
                    <a:pt x="38302" y="2171"/>
                  </a:lnTo>
                  <a:lnTo>
                    <a:pt x="38208" y="1982"/>
                  </a:lnTo>
                  <a:lnTo>
                    <a:pt x="37453" y="1982"/>
                  </a:lnTo>
                  <a:lnTo>
                    <a:pt x="37736" y="2171"/>
                  </a:lnTo>
                  <a:lnTo>
                    <a:pt x="37264" y="2171"/>
                  </a:lnTo>
                  <a:lnTo>
                    <a:pt x="37076" y="2076"/>
                  </a:lnTo>
                  <a:lnTo>
                    <a:pt x="36793" y="2171"/>
                  </a:lnTo>
                  <a:lnTo>
                    <a:pt x="36887" y="1982"/>
                  </a:lnTo>
                  <a:lnTo>
                    <a:pt x="35943" y="2359"/>
                  </a:lnTo>
                  <a:lnTo>
                    <a:pt x="34906" y="2548"/>
                  </a:lnTo>
                  <a:lnTo>
                    <a:pt x="33868" y="2737"/>
                  </a:lnTo>
                  <a:lnTo>
                    <a:pt x="32925" y="2737"/>
                  </a:lnTo>
                  <a:lnTo>
                    <a:pt x="33113" y="2642"/>
                  </a:lnTo>
                  <a:lnTo>
                    <a:pt x="32830" y="2642"/>
                  </a:lnTo>
                  <a:lnTo>
                    <a:pt x="32547" y="2737"/>
                  </a:lnTo>
                  <a:lnTo>
                    <a:pt x="32076" y="2925"/>
                  </a:lnTo>
                  <a:lnTo>
                    <a:pt x="31321" y="2925"/>
                  </a:lnTo>
                  <a:lnTo>
                    <a:pt x="30472" y="3020"/>
                  </a:lnTo>
                  <a:lnTo>
                    <a:pt x="29623" y="3114"/>
                  </a:lnTo>
                  <a:lnTo>
                    <a:pt x="27736" y="3397"/>
                  </a:lnTo>
                  <a:lnTo>
                    <a:pt x="26698" y="3491"/>
                  </a:lnTo>
                  <a:lnTo>
                    <a:pt x="26415" y="3586"/>
                  </a:lnTo>
                  <a:lnTo>
                    <a:pt x="26321" y="3680"/>
                  </a:lnTo>
                  <a:lnTo>
                    <a:pt x="26132" y="3586"/>
                  </a:lnTo>
                  <a:lnTo>
                    <a:pt x="25944" y="3491"/>
                  </a:lnTo>
                  <a:lnTo>
                    <a:pt x="25755" y="3586"/>
                  </a:lnTo>
                  <a:lnTo>
                    <a:pt x="25661" y="3869"/>
                  </a:lnTo>
                  <a:lnTo>
                    <a:pt x="25189" y="3774"/>
                  </a:lnTo>
                  <a:lnTo>
                    <a:pt x="24623" y="3774"/>
                  </a:lnTo>
                  <a:lnTo>
                    <a:pt x="23491" y="3963"/>
                  </a:lnTo>
                  <a:lnTo>
                    <a:pt x="22642" y="4057"/>
                  </a:lnTo>
                  <a:lnTo>
                    <a:pt x="21793" y="4152"/>
                  </a:lnTo>
                  <a:lnTo>
                    <a:pt x="21887" y="4057"/>
                  </a:lnTo>
                  <a:lnTo>
                    <a:pt x="21698" y="4152"/>
                  </a:lnTo>
                  <a:lnTo>
                    <a:pt x="21510" y="4340"/>
                  </a:lnTo>
                  <a:lnTo>
                    <a:pt x="21415" y="4529"/>
                  </a:lnTo>
                  <a:lnTo>
                    <a:pt x="21227" y="4623"/>
                  </a:lnTo>
                  <a:lnTo>
                    <a:pt x="21132" y="4529"/>
                  </a:lnTo>
                  <a:lnTo>
                    <a:pt x="20944" y="4435"/>
                  </a:lnTo>
                  <a:lnTo>
                    <a:pt x="20378" y="4340"/>
                  </a:lnTo>
                  <a:lnTo>
                    <a:pt x="19906" y="4435"/>
                  </a:lnTo>
                  <a:lnTo>
                    <a:pt x="19529" y="4623"/>
                  </a:lnTo>
                  <a:lnTo>
                    <a:pt x="19434" y="4529"/>
                  </a:lnTo>
                  <a:lnTo>
                    <a:pt x="19340" y="4529"/>
                  </a:lnTo>
                  <a:lnTo>
                    <a:pt x="18868" y="4623"/>
                  </a:lnTo>
                  <a:lnTo>
                    <a:pt x="17925" y="5001"/>
                  </a:lnTo>
                  <a:lnTo>
                    <a:pt x="17925" y="4812"/>
                  </a:lnTo>
                  <a:lnTo>
                    <a:pt x="17736" y="5001"/>
                  </a:lnTo>
                  <a:lnTo>
                    <a:pt x="17548" y="5095"/>
                  </a:lnTo>
                  <a:lnTo>
                    <a:pt x="17359" y="5189"/>
                  </a:lnTo>
                  <a:lnTo>
                    <a:pt x="16887" y="5284"/>
                  </a:lnTo>
                  <a:lnTo>
                    <a:pt x="16982" y="5189"/>
                  </a:lnTo>
                  <a:lnTo>
                    <a:pt x="16982" y="5189"/>
                  </a:lnTo>
                  <a:lnTo>
                    <a:pt x="16321" y="5284"/>
                  </a:lnTo>
                  <a:lnTo>
                    <a:pt x="15755" y="5472"/>
                  </a:lnTo>
                  <a:lnTo>
                    <a:pt x="15189" y="5567"/>
                  </a:lnTo>
                  <a:lnTo>
                    <a:pt x="14623" y="5567"/>
                  </a:lnTo>
                  <a:lnTo>
                    <a:pt x="15283" y="5472"/>
                  </a:lnTo>
                  <a:lnTo>
                    <a:pt x="15189" y="5378"/>
                  </a:lnTo>
                  <a:lnTo>
                    <a:pt x="15095" y="5284"/>
                  </a:lnTo>
                  <a:lnTo>
                    <a:pt x="15095" y="5189"/>
                  </a:lnTo>
                  <a:lnTo>
                    <a:pt x="15095" y="5095"/>
                  </a:lnTo>
                  <a:lnTo>
                    <a:pt x="14906" y="5189"/>
                  </a:lnTo>
                  <a:lnTo>
                    <a:pt x="14529" y="5284"/>
                  </a:lnTo>
                  <a:lnTo>
                    <a:pt x="13680" y="5472"/>
                  </a:lnTo>
                  <a:lnTo>
                    <a:pt x="13680" y="5567"/>
                  </a:lnTo>
                  <a:lnTo>
                    <a:pt x="13585" y="5567"/>
                  </a:lnTo>
                  <a:lnTo>
                    <a:pt x="13585" y="5504"/>
                  </a:lnTo>
                  <a:lnTo>
                    <a:pt x="13585" y="5504"/>
                  </a:lnTo>
                  <a:lnTo>
                    <a:pt x="13397" y="5567"/>
                  </a:lnTo>
                  <a:lnTo>
                    <a:pt x="13208" y="5661"/>
                  </a:lnTo>
                  <a:lnTo>
                    <a:pt x="13302" y="5755"/>
                  </a:lnTo>
                  <a:lnTo>
                    <a:pt x="13585" y="5661"/>
                  </a:lnTo>
                  <a:lnTo>
                    <a:pt x="13868" y="5661"/>
                  </a:lnTo>
                  <a:lnTo>
                    <a:pt x="13585" y="5850"/>
                  </a:lnTo>
                  <a:lnTo>
                    <a:pt x="13302" y="5850"/>
                  </a:lnTo>
                  <a:lnTo>
                    <a:pt x="13019" y="5755"/>
                  </a:lnTo>
                  <a:lnTo>
                    <a:pt x="12736" y="5755"/>
                  </a:lnTo>
                  <a:lnTo>
                    <a:pt x="11133" y="6227"/>
                  </a:lnTo>
                  <a:lnTo>
                    <a:pt x="11038" y="6133"/>
                  </a:lnTo>
                  <a:lnTo>
                    <a:pt x="10472" y="6321"/>
                  </a:lnTo>
                  <a:lnTo>
                    <a:pt x="10001" y="6416"/>
                  </a:lnTo>
                  <a:lnTo>
                    <a:pt x="9434" y="6510"/>
                  </a:lnTo>
                  <a:lnTo>
                    <a:pt x="8680" y="6699"/>
                  </a:lnTo>
                  <a:lnTo>
                    <a:pt x="7642" y="6888"/>
                  </a:lnTo>
                  <a:lnTo>
                    <a:pt x="6416" y="7076"/>
                  </a:lnTo>
                  <a:lnTo>
                    <a:pt x="3963" y="7454"/>
                  </a:lnTo>
                  <a:lnTo>
                    <a:pt x="1604" y="7831"/>
                  </a:lnTo>
                  <a:lnTo>
                    <a:pt x="944" y="8020"/>
                  </a:lnTo>
                  <a:lnTo>
                    <a:pt x="567" y="7925"/>
                  </a:lnTo>
                  <a:lnTo>
                    <a:pt x="284" y="7831"/>
                  </a:lnTo>
                  <a:lnTo>
                    <a:pt x="189" y="7831"/>
                  </a:lnTo>
                  <a:lnTo>
                    <a:pt x="189" y="7925"/>
                  </a:lnTo>
                  <a:lnTo>
                    <a:pt x="189" y="8208"/>
                  </a:lnTo>
                  <a:lnTo>
                    <a:pt x="1" y="8397"/>
                  </a:lnTo>
                  <a:lnTo>
                    <a:pt x="1" y="8586"/>
                  </a:lnTo>
                  <a:lnTo>
                    <a:pt x="1" y="8680"/>
                  </a:lnTo>
                  <a:lnTo>
                    <a:pt x="95" y="8774"/>
                  </a:lnTo>
                  <a:lnTo>
                    <a:pt x="472" y="8869"/>
                  </a:lnTo>
                  <a:lnTo>
                    <a:pt x="755" y="8869"/>
                  </a:lnTo>
                  <a:lnTo>
                    <a:pt x="567" y="8963"/>
                  </a:lnTo>
                  <a:lnTo>
                    <a:pt x="755" y="8963"/>
                  </a:lnTo>
                  <a:lnTo>
                    <a:pt x="1038" y="8869"/>
                  </a:lnTo>
                  <a:lnTo>
                    <a:pt x="1416" y="8586"/>
                  </a:lnTo>
                  <a:lnTo>
                    <a:pt x="1416" y="8774"/>
                  </a:lnTo>
                  <a:lnTo>
                    <a:pt x="1510" y="8869"/>
                  </a:lnTo>
                  <a:lnTo>
                    <a:pt x="1699" y="8774"/>
                  </a:lnTo>
                  <a:lnTo>
                    <a:pt x="1793" y="8774"/>
                  </a:lnTo>
                  <a:lnTo>
                    <a:pt x="2265" y="8586"/>
                  </a:lnTo>
                  <a:lnTo>
                    <a:pt x="2642" y="8491"/>
                  </a:lnTo>
                  <a:lnTo>
                    <a:pt x="3397" y="8491"/>
                  </a:lnTo>
                  <a:lnTo>
                    <a:pt x="4152" y="8397"/>
                  </a:lnTo>
                  <a:lnTo>
                    <a:pt x="4623" y="8397"/>
                  </a:lnTo>
                  <a:lnTo>
                    <a:pt x="5001" y="8114"/>
                  </a:lnTo>
                  <a:lnTo>
                    <a:pt x="5001" y="8208"/>
                  </a:lnTo>
                  <a:lnTo>
                    <a:pt x="5284" y="8114"/>
                  </a:lnTo>
                  <a:lnTo>
                    <a:pt x="5850" y="7831"/>
                  </a:lnTo>
                  <a:lnTo>
                    <a:pt x="5944" y="7925"/>
                  </a:lnTo>
                  <a:lnTo>
                    <a:pt x="5850" y="8020"/>
                  </a:lnTo>
                  <a:lnTo>
                    <a:pt x="5850" y="8114"/>
                  </a:lnTo>
                  <a:lnTo>
                    <a:pt x="5944" y="8020"/>
                  </a:lnTo>
                  <a:lnTo>
                    <a:pt x="6416" y="7925"/>
                  </a:lnTo>
                  <a:lnTo>
                    <a:pt x="7170" y="7925"/>
                  </a:lnTo>
                  <a:lnTo>
                    <a:pt x="7170" y="8020"/>
                  </a:lnTo>
                  <a:lnTo>
                    <a:pt x="7076" y="8114"/>
                  </a:lnTo>
                  <a:lnTo>
                    <a:pt x="7265" y="8020"/>
                  </a:lnTo>
                  <a:lnTo>
                    <a:pt x="7359" y="7925"/>
                  </a:lnTo>
                  <a:lnTo>
                    <a:pt x="7359" y="7831"/>
                  </a:lnTo>
                  <a:lnTo>
                    <a:pt x="7548" y="8020"/>
                  </a:lnTo>
                  <a:lnTo>
                    <a:pt x="8397" y="7642"/>
                  </a:lnTo>
                  <a:lnTo>
                    <a:pt x="8963" y="7454"/>
                  </a:lnTo>
                  <a:lnTo>
                    <a:pt x="9151" y="7359"/>
                  </a:lnTo>
                  <a:lnTo>
                    <a:pt x="9246" y="7359"/>
                  </a:lnTo>
                  <a:lnTo>
                    <a:pt x="9151" y="7171"/>
                  </a:lnTo>
                  <a:lnTo>
                    <a:pt x="9246" y="7076"/>
                  </a:lnTo>
                  <a:lnTo>
                    <a:pt x="9340" y="7076"/>
                  </a:lnTo>
                  <a:lnTo>
                    <a:pt x="9340" y="7171"/>
                  </a:lnTo>
                  <a:lnTo>
                    <a:pt x="9434" y="7076"/>
                  </a:lnTo>
                  <a:lnTo>
                    <a:pt x="9529" y="7171"/>
                  </a:lnTo>
                  <a:lnTo>
                    <a:pt x="9434" y="7265"/>
                  </a:lnTo>
                  <a:lnTo>
                    <a:pt x="9340" y="7265"/>
                  </a:lnTo>
                  <a:lnTo>
                    <a:pt x="9340" y="7359"/>
                  </a:lnTo>
                  <a:lnTo>
                    <a:pt x="9717" y="7171"/>
                  </a:lnTo>
                  <a:lnTo>
                    <a:pt x="10095" y="7076"/>
                  </a:lnTo>
                  <a:lnTo>
                    <a:pt x="10095" y="7171"/>
                  </a:lnTo>
                  <a:lnTo>
                    <a:pt x="10001" y="7171"/>
                  </a:lnTo>
                  <a:lnTo>
                    <a:pt x="9906" y="7265"/>
                  </a:lnTo>
                  <a:lnTo>
                    <a:pt x="9906" y="7359"/>
                  </a:lnTo>
                  <a:lnTo>
                    <a:pt x="9623" y="7265"/>
                  </a:lnTo>
                  <a:lnTo>
                    <a:pt x="9717" y="7454"/>
                  </a:lnTo>
                  <a:lnTo>
                    <a:pt x="10850" y="7076"/>
                  </a:lnTo>
                  <a:lnTo>
                    <a:pt x="11038" y="7076"/>
                  </a:lnTo>
                  <a:lnTo>
                    <a:pt x="11133" y="7171"/>
                  </a:lnTo>
                  <a:lnTo>
                    <a:pt x="11321" y="7265"/>
                  </a:lnTo>
                  <a:lnTo>
                    <a:pt x="11416" y="7265"/>
                  </a:lnTo>
                  <a:lnTo>
                    <a:pt x="11604" y="7171"/>
                  </a:lnTo>
                  <a:lnTo>
                    <a:pt x="11793" y="6982"/>
                  </a:lnTo>
                  <a:lnTo>
                    <a:pt x="11887" y="6888"/>
                  </a:lnTo>
                  <a:lnTo>
                    <a:pt x="12170" y="6888"/>
                  </a:lnTo>
                  <a:lnTo>
                    <a:pt x="12076" y="7076"/>
                  </a:lnTo>
                  <a:lnTo>
                    <a:pt x="12265" y="7076"/>
                  </a:lnTo>
                  <a:lnTo>
                    <a:pt x="12359" y="6888"/>
                  </a:lnTo>
                  <a:lnTo>
                    <a:pt x="12548" y="6793"/>
                  </a:lnTo>
                  <a:lnTo>
                    <a:pt x="12736" y="6793"/>
                  </a:lnTo>
                  <a:lnTo>
                    <a:pt x="12453" y="6982"/>
                  </a:lnTo>
                  <a:lnTo>
                    <a:pt x="12925" y="6982"/>
                  </a:lnTo>
                  <a:lnTo>
                    <a:pt x="13491" y="6888"/>
                  </a:lnTo>
                  <a:lnTo>
                    <a:pt x="14434" y="6605"/>
                  </a:lnTo>
                  <a:lnTo>
                    <a:pt x="15849" y="6510"/>
                  </a:lnTo>
                  <a:lnTo>
                    <a:pt x="16510" y="6416"/>
                  </a:lnTo>
                  <a:lnTo>
                    <a:pt x="16982" y="6227"/>
                  </a:lnTo>
                  <a:lnTo>
                    <a:pt x="17831" y="6038"/>
                  </a:lnTo>
                  <a:lnTo>
                    <a:pt x="18680" y="6038"/>
                  </a:lnTo>
                  <a:lnTo>
                    <a:pt x="19057" y="5850"/>
                  </a:lnTo>
                  <a:lnTo>
                    <a:pt x="19340" y="5755"/>
                  </a:lnTo>
                  <a:lnTo>
                    <a:pt x="20472" y="5661"/>
                  </a:lnTo>
                  <a:lnTo>
                    <a:pt x="21604" y="5567"/>
                  </a:lnTo>
                  <a:lnTo>
                    <a:pt x="22736" y="5378"/>
                  </a:lnTo>
                  <a:lnTo>
                    <a:pt x="23774" y="5095"/>
                  </a:lnTo>
                  <a:lnTo>
                    <a:pt x="23774" y="5284"/>
                  </a:lnTo>
                  <a:lnTo>
                    <a:pt x="24151" y="5189"/>
                  </a:lnTo>
                  <a:lnTo>
                    <a:pt x="24246" y="5189"/>
                  </a:lnTo>
                  <a:lnTo>
                    <a:pt x="24246" y="5095"/>
                  </a:lnTo>
                  <a:lnTo>
                    <a:pt x="24623" y="5001"/>
                  </a:lnTo>
                  <a:lnTo>
                    <a:pt x="25000" y="5095"/>
                  </a:lnTo>
                  <a:lnTo>
                    <a:pt x="25378" y="5095"/>
                  </a:lnTo>
                  <a:lnTo>
                    <a:pt x="25755" y="4906"/>
                  </a:lnTo>
                  <a:lnTo>
                    <a:pt x="25755" y="5095"/>
                  </a:lnTo>
                  <a:lnTo>
                    <a:pt x="25849" y="5001"/>
                  </a:lnTo>
                  <a:lnTo>
                    <a:pt x="26132" y="4906"/>
                  </a:lnTo>
                  <a:lnTo>
                    <a:pt x="27264" y="4906"/>
                  </a:lnTo>
                  <a:lnTo>
                    <a:pt x="28491" y="4718"/>
                  </a:lnTo>
                  <a:lnTo>
                    <a:pt x="28302" y="4529"/>
                  </a:lnTo>
                  <a:lnTo>
                    <a:pt x="28491" y="4435"/>
                  </a:lnTo>
                  <a:lnTo>
                    <a:pt x="28585" y="4340"/>
                  </a:lnTo>
                  <a:lnTo>
                    <a:pt x="28774" y="4529"/>
                  </a:lnTo>
                  <a:lnTo>
                    <a:pt x="28679" y="4623"/>
                  </a:lnTo>
                  <a:lnTo>
                    <a:pt x="29717" y="4623"/>
                  </a:lnTo>
                  <a:lnTo>
                    <a:pt x="30189" y="4529"/>
                  </a:lnTo>
                  <a:lnTo>
                    <a:pt x="31510" y="4246"/>
                  </a:lnTo>
                  <a:lnTo>
                    <a:pt x="32076" y="4057"/>
                  </a:lnTo>
                  <a:lnTo>
                    <a:pt x="32547" y="3869"/>
                  </a:lnTo>
                  <a:lnTo>
                    <a:pt x="32642" y="3963"/>
                  </a:lnTo>
                  <a:lnTo>
                    <a:pt x="32830" y="4057"/>
                  </a:lnTo>
                  <a:lnTo>
                    <a:pt x="33019" y="4057"/>
                  </a:lnTo>
                  <a:lnTo>
                    <a:pt x="33679" y="3869"/>
                  </a:lnTo>
                  <a:lnTo>
                    <a:pt x="33962" y="3586"/>
                  </a:lnTo>
                  <a:lnTo>
                    <a:pt x="34623" y="3586"/>
                  </a:lnTo>
                  <a:lnTo>
                    <a:pt x="35660" y="3491"/>
                  </a:lnTo>
                  <a:lnTo>
                    <a:pt x="37170" y="3586"/>
                  </a:lnTo>
                  <a:lnTo>
                    <a:pt x="37547" y="3397"/>
                  </a:lnTo>
                  <a:lnTo>
                    <a:pt x="38019" y="3303"/>
                  </a:lnTo>
                  <a:lnTo>
                    <a:pt x="39151" y="3208"/>
                  </a:lnTo>
                  <a:lnTo>
                    <a:pt x="41038" y="3208"/>
                  </a:lnTo>
                  <a:lnTo>
                    <a:pt x="41038" y="3114"/>
                  </a:lnTo>
                  <a:lnTo>
                    <a:pt x="41226" y="3020"/>
                  </a:lnTo>
                  <a:lnTo>
                    <a:pt x="41981" y="2925"/>
                  </a:lnTo>
                  <a:lnTo>
                    <a:pt x="44811" y="2925"/>
                  </a:lnTo>
                  <a:lnTo>
                    <a:pt x="45000" y="2831"/>
                  </a:lnTo>
                  <a:lnTo>
                    <a:pt x="45189" y="2642"/>
                  </a:lnTo>
                  <a:lnTo>
                    <a:pt x="45283" y="2548"/>
                  </a:lnTo>
                  <a:lnTo>
                    <a:pt x="45566" y="2548"/>
                  </a:lnTo>
                  <a:lnTo>
                    <a:pt x="45472" y="2737"/>
                  </a:lnTo>
                  <a:lnTo>
                    <a:pt x="45472" y="2737"/>
                  </a:lnTo>
                  <a:lnTo>
                    <a:pt x="46132" y="2548"/>
                  </a:lnTo>
                  <a:lnTo>
                    <a:pt x="46887" y="2548"/>
                  </a:lnTo>
                  <a:lnTo>
                    <a:pt x="47547" y="2454"/>
                  </a:lnTo>
                  <a:lnTo>
                    <a:pt x="48207" y="2265"/>
                  </a:lnTo>
                  <a:lnTo>
                    <a:pt x="48302" y="2359"/>
                  </a:lnTo>
                  <a:lnTo>
                    <a:pt x="49434" y="2359"/>
                  </a:lnTo>
                  <a:lnTo>
                    <a:pt x="49717" y="2265"/>
                  </a:lnTo>
                  <a:lnTo>
                    <a:pt x="50094" y="2171"/>
                  </a:lnTo>
                  <a:lnTo>
                    <a:pt x="50755" y="2076"/>
                  </a:lnTo>
                  <a:lnTo>
                    <a:pt x="52170" y="1982"/>
                  </a:lnTo>
                  <a:lnTo>
                    <a:pt x="54056" y="1793"/>
                  </a:lnTo>
                  <a:lnTo>
                    <a:pt x="56132" y="1510"/>
                  </a:lnTo>
                  <a:lnTo>
                    <a:pt x="56037" y="1605"/>
                  </a:lnTo>
                  <a:lnTo>
                    <a:pt x="55943" y="1699"/>
                  </a:lnTo>
                  <a:lnTo>
                    <a:pt x="55754" y="1699"/>
                  </a:lnTo>
                  <a:lnTo>
                    <a:pt x="55471" y="1793"/>
                  </a:lnTo>
                  <a:lnTo>
                    <a:pt x="55377" y="1888"/>
                  </a:lnTo>
                  <a:lnTo>
                    <a:pt x="56415" y="1605"/>
                  </a:lnTo>
                  <a:lnTo>
                    <a:pt x="56887" y="1510"/>
                  </a:lnTo>
                  <a:lnTo>
                    <a:pt x="56981" y="1605"/>
                  </a:lnTo>
                  <a:lnTo>
                    <a:pt x="56887" y="1699"/>
                  </a:lnTo>
                  <a:lnTo>
                    <a:pt x="57358" y="1605"/>
                  </a:lnTo>
                  <a:lnTo>
                    <a:pt x="57736" y="1605"/>
                  </a:lnTo>
                  <a:lnTo>
                    <a:pt x="58207" y="1510"/>
                  </a:lnTo>
                  <a:lnTo>
                    <a:pt x="58679" y="1510"/>
                  </a:lnTo>
                  <a:lnTo>
                    <a:pt x="58773" y="1416"/>
                  </a:lnTo>
                  <a:lnTo>
                    <a:pt x="58868" y="1322"/>
                  </a:lnTo>
                  <a:lnTo>
                    <a:pt x="59056" y="1133"/>
                  </a:lnTo>
                  <a:lnTo>
                    <a:pt x="59151" y="1227"/>
                  </a:lnTo>
                  <a:lnTo>
                    <a:pt x="59339" y="1227"/>
                  </a:lnTo>
                  <a:lnTo>
                    <a:pt x="59434" y="1322"/>
                  </a:lnTo>
                  <a:lnTo>
                    <a:pt x="59339" y="1510"/>
                  </a:lnTo>
                  <a:lnTo>
                    <a:pt x="59811" y="1416"/>
                  </a:lnTo>
                  <a:lnTo>
                    <a:pt x="60000" y="1322"/>
                  </a:lnTo>
                  <a:lnTo>
                    <a:pt x="60094" y="1416"/>
                  </a:lnTo>
                  <a:lnTo>
                    <a:pt x="60377" y="1322"/>
                  </a:lnTo>
                  <a:lnTo>
                    <a:pt x="60660" y="1227"/>
                  </a:lnTo>
                  <a:lnTo>
                    <a:pt x="61320" y="1133"/>
                  </a:lnTo>
                  <a:lnTo>
                    <a:pt x="61981" y="1227"/>
                  </a:lnTo>
                  <a:lnTo>
                    <a:pt x="62641" y="1227"/>
                  </a:lnTo>
                  <a:lnTo>
                    <a:pt x="62547" y="1133"/>
                  </a:lnTo>
                  <a:lnTo>
                    <a:pt x="63207" y="1039"/>
                  </a:lnTo>
                  <a:lnTo>
                    <a:pt x="63019" y="1133"/>
                  </a:lnTo>
                  <a:lnTo>
                    <a:pt x="63585" y="1133"/>
                  </a:lnTo>
                  <a:lnTo>
                    <a:pt x="63302" y="1039"/>
                  </a:lnTo>
                  <a:lnTo>
                    <a:pt x="63773" y="850"/>
                  </a:lnTo>
                  <a:lnTo>
                    <a:pt x="64151" y="756"/>
                  </a:lnTo>
                  <a:lnTo>
                    <a:pt x="64434" y="850"/>
                  </a:lnTo>
                  <a:lnTo>
                    <a:pt x="64434" y="1133"/>
                  </a:lnTo>
                  <a:lnTo>
                    <a:pt x="65283" y="850"/>
                  </a:lnTo>
                  <a:lnTo>
                    <a:pt x="65283" y="944"/>
                  </a:lnTo>
                  <a:lnTo>
                    <a:pt x="65471" y="944"/>
                  </a:lnTo>
                  <a:lnTo>
                    <a:pt x="65566" y="850"/>
                  </a:lnTo>
                  <a:lnTo>
                    <a:pt x="65754" y="944"/>
                  </a:lnTo>
                  <a:lnTo>
                    <a:pt x="66132" y="850"/>
                  </a:lnTo>
                  <a:lnTo>
                    <a:pt x="66981" y="850"/>
                  </a:lnTo>
                  <a:lnTo>
                    <a:pt x="66981" y="944"/>
                  </a:lnTo>
                  <a:lnTo>
                    <a:pt x="66886" y="1039"/>
                  </a:lnTo>
                  <a:lnTo>
                    <a:pt x="66792" y="1039"/>
                  </a:lnTo>
                  <a:lnTo>
                    <a:pt x="66792" y="1133"/>
                  </a:lnTo>
                  <a:lnTo>
                    <a:pt x="67641" y="944"/>
                  </a:lnTo>
                  <a:lnTo>
                    <a:pt x="68113" y="850"/>
                  </a:lnTo>
                  <a:lnTo>
                    <a:pt x="68584" y="850"/>
                  </a:lnTo>
                  <a:lnTo>
                    <a:pt x="68773" y="944"/>
                  </a:lnTo>
                  <a:lnTo>
                    <a:pt x="68962" y="944"/>
                  </a:lnTo>
                  <a:lnTo>
                    <a:pt x="69150" y="850"/>
                  </a:lnTo>
                  <a:lnTo>
                    <a:pt x="70849" y="944"/>
                  </a:lnTo>
                  <a:lnTo>
                    <a:pt x="71509" y="850"/>
                  </a:lnTo>
                  <a:lnTo>
                    <a:pt x="72169" y="756"/>
                  </a:lnTo>
                  <a:lnTo>
                    <a:pt x="73207" y="756"/>
                  </a:lnTo>
                  <a:lnTo>
                    <a:pt x="73584" y="944"/>
                  </a:lnTo>
                  <a:lnTo>
                    <a:pt x="73962" y="944"/>
                  </a:lnTo>
                  <a:lnTo>
                    <a:pt x="73773" y="756"/>
                  </a:lnTo>
                  <a:lnTo>
                    <a:pt x="74056" y="567"/>
                  </a:lnTo>
                  <a:lnTo>
                    <a:pt x="74150" y="567"/>
                  </a:lnTo>
                  <a:lnTo>
                    <a:pt x="74150" y="756"/>
                  </a:lnTo>
                  <a:lnTo>
                    <a:pt x="74339" y="850"/>
                  </a:lnTo>
                  <a:lnTo>
                    <a:pt x="74433" y="756"/>
                  </a:lnTo>
                  <a:lnTo>
                    <a:pt x="74716" y="661"/>
                  </a:lnTo>
                  <a:lnTo>
                    <a:pt x="75188" y="661"/>
                  </a:lnTo>
                  <a:lnTo>
                    <a:pt x="75188" y="756"/>
                  </a:lnTo>
                  <a:lnTo>
                    <a:pt x="74999" y="850"/>
                  </a:lnTo>
                  <a:lnTo>
                    <a:pt x="75377" y="756"/>
                  </a:lnTo>
                  <a:lnTo>
                    <a:pt x="75754" y="756"/>
                  </a:lnTo>
                  <a:lnTo>
                    <a:pt x="75471" y="850"/>
                  </a:lnTo>
                  <a:lnTo>
                    <a:pt x="75565" y="944"/>
                  </a:lnTo>
                  <a:lnTo>
                    <a:pt x="76226" y="1039"/>
                  </a:lnTo>
                  <a:lnTo>
                    <a:pt x="76320" y="850"/>
                  </a:lnTo>
                  <a:lnTo>
                    <a:pt x="76509" y="850"/>
                  </a:lnTo>
                  <a:lnTo>
                    <a:pt x="76792" y="756"/>
                  </a:lnTo>
                  <a:lnTo>
                    <a:pt x="77075" y="661"/>
                  </a:lnTo>
                  <a:lnTo>
                    <a:pt x="76886" y="850"/>
                  </a:lnTo>
                  <a:lnTo>
                    <a:pt x="76981" y="944"/>
                  </a:lnTo>
                  <a:lnTo>
                    <a:pt x="77264" y="1039"/>
                  </a:lnTo>
                  <a:lnTo>
                    <a:pt x="77547" y="1133"/>
                  </a:lnTo>
                  <a:lnTo>
                    <a:pt x="77924" y="1227"/>
                  </a:lnTo>
                  <a:lnTo>
                    <a:pt x="78018" y="1133"/>
                  </a:lnTo>
                  <a:lnTo>
                    <a:pt x="77924" y="1039"/>
                  </a:lnTo>
                  <a:lnTo>
                    <a:pt x="78207" y="944"/>
                  </a:lnTo>
                  <a:lnTo>
                    <a:pt x="78490" y="1039"/>
                  </a:lnTo>
                  <a:lnTo>
                    <a:pt x="78773" y="1039"/>
                  </a:lnTo>
                  <a:lnTo>
                    <a:pt x="79056" y="1133"/>
                  </a:lnTo>
                  <a:lnTo>
                    <a:pt x="79716" y="944"/>
                  </a:lnTo>
                  <a:lnTo>
                    <a:pt x="80282" y="756"/>
                  </a:lnTo>
                  <a:lnTo>
                    <a:pt x="80282" y="850"/>
                  </a:lnTo>
                  <a:lnTo>
                    <a:pt x="80188" y="944"/>
                  </a:lnTo>
                  <a:lnTo>
                    <a:pt x="80848" y="1039"/>
                  </a:lnTo>
                  <a:lnTo>
                    <a:pt x="81131" y="1039"/>
                  </a:lnTo>
                  <a:lnTo>
                    <a:pt x="81131" y="1133"/>
                  </a:lnTo>
                  <a:lnTo>
                    <a:pt x="81037" y="1227"/>
                  </a:lnTo>
                  <a:lnTo>
                    <a:pt x="81697" y="1039"/>
                  </a:lnTo>
                  <a:lnTo>
                    <a:pt x="81886" y="944"/>
                  </a:lnTo>
                  <a:lnTo>
                    <a:pt x="81792" y="850"/>
                  </a:lnTo>
                  <a:lnTo>
                    <a:pt x="81414" y="850"/>
                  </a:lnTo>
                  <a:lnTo>
                    <a:pt x="80943" y="944"/>
                  </a:lnTo>
                  <a:lnTo>
                    <a:pt x="81037" y="756"/>
                  </a:lnTo>
                  <a:lnTo>
                    <a:pt x="80754" y="944"/>
                  </a:lnTo>
                  <a:lnTo>
                    <a:pt x="80660" y="756"/>
                  </a:lnTo>
                  <a:lnTo>
                    <a:pt x="80754" y="661"/>
                  </a:lnTo>
                  <a:lnTo>
                    <a:pt x="80188" y="661"/>
                  </a:lnTo>
                  <a:lnTo>
                    <a:pt x="80188" y="567"/>
                  </a:lnTo>
                  <a:lnTo>
                    <a:pt x="80282" y="567"/>
                  </a:lnTo>
                  <a:lnTo>
                    <a:pt x="79528" y="473"/>
                  </a:lnTo>
                  <a:lnTo>
                    <a:pt x="79339" y="567"/>
                  </a:lnTo>
                  <a:lnTo>
                    <a:pt x="79245" y="567"/>
                  </a:lnTo>
                  <a:lnTo>
                    <a:pt x="79245" y="661"/>
                  </a:lnTo>
                  <a:lnTo>
                    <a:pt x="79056" y="850"/>
                  </a:lnTo>
                  <a:lnTo>
                    <a:pt x="78867" y="378"/>
                  </a:lnTo>
                  <a:lnTo>
                    <a:pt x="78679" y="473"/>
                  </a:lnTo>
                  <a:lnTo>
                    <a:pt x="78396" y="567"/>
                  </a:lnTo>
                  <a:lnTo>
                    <a:pt x="78018" y="661"/>
                  </a:lnTo>
                  <a:lnTo>
                    <a:pt x="77924" y="661"/>
                  </a:lnTo>
                  <a:lnTo>
                    <a:pt x="77830" y="567"/>
                  </a:lnTo>
                  <a:lnTo>
                    <a:pt x="77075" y="567"/>
                  </a:lnTo>
                  <a:lnTo>
                    <a:pt x="77264" y="473"/>
                  </a:lnTo>
                  <a:lnTo>
                    <a:pt x="77169" y="284"/>
                  </a:lnTo>
                  <a:lnTo>
                    <a:pt x="76981" y="378"/>
                  </a:lnTo>
                  <a:lnTo>
                    <a:pt x="76792" y="473"/>
                  </a:lnTo>
                  <a:lnTo>
                    <a:pt x="76037" y="473"/>
                  </a:lnTo>
                  <a:lnTo>
                    <a:pt x="74716" y="190"/>
                  </a:lnTo>
                  <a:lnTo>
                    <a:pt x="74433" y="378"/>
                  </a:lnTo>
                  <a:lnTo>
                    <a:pt x="74056" y="378"/>
                  </a:lnTo>
                  <a:lnTo>
                    <a:pt x="74150" y="190"/>
                  </a:lnTo>
                  <a:lnTo>
                    <a:pt x="74056" y="190"/>
                  </a:lnTo>
                  <a:lnTo>
                    <a:pt x="73773" y="284"/>
                  </a:lnTo>
                  <a:lnTo>
                    <a:pt x="73773" y="95"/>
                  </a:lnTo>
                  <a:lnTo>
                    <a:pt x="73301" y="190"/>
                  </a:lnTo>
                  <a:lnTo>
                    <a:pt x="72830" y="190"/>
                  </a:lnTo>
                  <a:lnTo>
                    <a:pt x="72830" y="378"/>
                  </a:lnTo>
                  <a:lnTo>
                    <a:pt x="72924" y="473"/>
                  </a:lnTo>
                  <a:lnTo>
                    <a:pt x="72924" y="567"/>
                  </a:lnTo>
                  <a:lnTo>
                    <a:pt x="72735" y="661"/>
                  </a:lnTo>
                  <a:lnTo>
                    <a:pt x="72735" y="567"/>
                  </a:lnTo>
                  <a:lnTo>
                    <a:pt x="72547" y="473"/>
                  </a:lnTo>
                  <a:lnTo>
                    <a:pt x="72452" y="378"/>
                  </a:lnTo>
                  <a:lnTo>
                    <a:pt x="72641" y="284"/>
                  </a:lnTo>
                  <a:lnTo>
                    <a:pt x="71603" y="284"/>
                  </a:lnTo>
                  <a:lnTo>
                    <a:pt x="70849" y="190"/>
                  </a:lnTo>
                  <a:lnTo>
                    <a:pt x="70660" y="284"/>
                  </a:lnTo>
                  <a:lnTo>
                    <a:pt x="69905" y="473"/>
                  </a:lnTo>
                  <a:lnTo>
                    <a:pt x="69056" y="473"/>
                  </a:lnTo>
                  <a:lnTo>
                    <a:pt x="68207" y="378"/>
                  </a:lnTo>
                  <a:lnTo>
                    <a:pt x="67547" y="284"/>
                  </a:lnTo>
                  <a:lnTo>
                    <a:pt x="67641" y="190"/>
                  </a:lnTo>
                  <a:lnTo>
                    <a:pt x="67735" y="190"/>
                  </a:lnTo>
                  <a:lnTo>
                    <a:pt x="67169" y="95"/>
                  </a:lnTo>
                  <a:lnTo>
                    <a:pt x="66698" y="95"/>
                  </a:lnTo>
                  <a:lnTo>
                    <a:pt x="66886" y="190"/>
                  </a:lnTo>
                  <a:lnTo>
                    <a:pt x="65283" y="190"/>
                  </a:lnTo>
                  <a:lnTo>
                    <a:pt x="64905" y="95"/>
                  </a:lnTo>
                  <a:lnTo>
                    <a:pt x="64905" y="190"/>
                  </a:lnTo>
                  <a:lnTo>
                    <a:pt x="65000" y="190"/>
                  </a:lnTo>
                  <a:lnTo>
                    <a:pt x="65094" y="284"/>
                  </a:lnTo>
                  <a:lnTo>
                    <a:pt x="65094" y="378"/>
                  </a:lnTo>
                  <a:lnTo>
                    <a:pt x="64528" y="284"/>
                  </a:lnTo>
                  <a:lnTo>
                    <a:pt x="63962" y="190"/>
                  </a:lnTo>
                  <a:lnTo>
                    <a:pt x="63773" y="284"/>
                  </a:lnTo>
                  <a:lnTo>
                    <a:pt x="63585" y="473"/>
                  </a:lnTo>
                  <a:lnTo>
                    <a:pt x="63396" y="567"/>
                  </a:lnTo>
                  <a:lnTo>
                    <a:pt x="63302" y="567"/>
                  </a:lnTo>
                  <a:lnTo>
                    <a:pt x="63207" y="473"/>
                  </a:lnTo>
                  <a:lnTo>
                    <a:pt x="63207" y="284"/>
                  </a:lnTo>
                  <a:lnTo>
                    <a:pt x="63396" y="284"/>
                  </a:lnTo>
                  <a:lnTo>
                    <a:pt x="63490" y="190"/>
                  </a:lnTo>
                  <a:lnTo>
                    <a:pt x="63113" y="190"/>
                  </a:lnTo>
                  <a:lnTo>
                    <a:pt x="61981" y="284"/>
                  </a:lnTo>
                  <a:lnTo>
                    <a:pt x="61320" y="284"/>
                  </a:lnTo>
                  <a:lnTo>
                    <a:pt x="61226" y="190"/>
                  </a:lnTo>
                  <a:lnTo>
                    <a:pt x="61320" y="95"/>
                  </a:lnTo>
                  <a:lnTo>
                    <a:pt x="60849" y="190"/>
                  </a:lnTo>
                  <a:lnTo>
                    <a:pt x="6054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2202700" y="1204225"/>
              <a:ext cx="176900" cy="176900"/>
            </a:xfrm>
            <a:custGeom>
              <a:avLst/>
              <a:gdLst/>
              <a:ahLst/>
              <a:cxnLst/>
              <a:rect l="l" t="t" r="r" b="b"/>
              <a:pathLst>
                <a:path w="7076" h="7076" extrusionOk="0">
                  <a:moveTo>
                    <a:pt x="2548" y="1132"/>
                  </a:moveTo>
                  <a:lnTo>
                    <a:pt x="2548" y="1132"/>
                  </a:lnTo>
                  <a:lnTo>
                    <a:pt x="2548" y="1132"/>
                  </a:lnTo>
                  <a:close/>
                  <a:moveTo>
                    <a:pt x="2170" y="1132"/>
                  </a:moveTo>
                  <a:lnTo>
                    <a:pt x="2170" y="1227"/>
                  </a:lnTo>
                  <a:lnTo>
                    <a:pt x="2265" y="1132"/>
                  </a:lnTo>
                  <a:close/>
                  <a:moveTo>
                    <a:pt x="2076" y="1227"/>
                  </a:moveTo>
                  <a:lnTo>
                    <a:pt x="2076" y="1227"/>
                  </a:lnTo>
                  <a:lnTo>
                    <a:pt x="2076" y="1227"/>
                  </a:lnTo>
                  <a:close/>
                  <a:moveTo>
                    <a:pt x="472" y="1604"/>
                  </a:moveTo>
                  <a:lnTo>
                    <a:pt x="378" y="1698"/>
                  </a:lnTo>
                  <a:lnTo>
                    <a:pt x="472" y="1651"/>
                  </a:lnTo>
                  <a:lnTo>
                    <a:pt x="472" y="1651"/>
                  </a:lnTo>
                  <a:lnTo>
                    <a:pt x="472" y="1604"/>
                  </a:lnTo>
                  <a:close/>
                  <a:moveTo>
                    <a:pt x="567" y="1604"/>
                  </a:moveTo>
                  <a:lnTo>
                    <a:pt x="472" y="1651"/>
                  </a:lnTo>
                  <a:lnTo>
                    <a:pt x="472" y="1651"/>
                  </a:lnTo>
                  <a:lnTo>
                    <a:pt x="472" y="1698"/>
                  </a:lnTo>
                  <a:lnTo>
                    <a:pt x="567" y="1604"/>
                  </a:lnTo>
                  <a:close/>
                  <a:moveTo>
                    <a:pt x="6038" y="3680"/>
                  </a:moveTo>
                  <a:lnTo>
                    <a:pt x="6015" y="3703"/>
                  </a:lnTo>
                  <a:lnTo>
                    <a:pt x="6015" y="3703"/>
                  </a:lnTo>
                  <a:lnTo>
                    <a:pt x="6227" y="3774"/>
                  </a:lnTo>
                  <a:lnTo>
                    <a:pt x="6038" y="3680"/>
                  </a:lnTo>
                  <a:close/>
                  <a:moveTo>
                    <a:pt x="850" y="0"/>
                  </a:moveTo>
                  <a:lnTo>
                    <a:pt x="378" y="378"/>
                  </a:lnTo>
                  <a:lnTo>
                    <a:pt x="1" y="755"/>
                  </a:lnTo>
                  <a:lnTo>
                    <a:pt x="95" y="849"/>
                  </a:lnTo>
                  <a:lnTo>
                    <a:pt x="189" y="1038"/>
                  </a:lnTo>
                  <a:lnTo>
                    <a:pt x="284" y="1132"/>
                  </a:lnTo>
                  <a:lnTo>
                    <a:pt x="378" y="1227"/>
                  </a:lnTo>
                  <a:lnTo>
                    <a:pt x="472" y="1227"/>
                  </a:lnTo>
                  <a:lnTo>
                    <a:pt x="755" y="1132"/>
                  </a:lnTo>
                  <a:lnTo>
                    <a:pt x="755" y="1132"/>
                  </a:lnTo>
                  <a:lnTo>
                    <a:pt x="472" y="1415"/>
                  </a:lnTo>
                  <a:lnTo>
                    <a:pt x="661" y="1415"/>
                  </a:lnTo>
                  <a:lnTo>
                    <a:pt x="567" y="1604"/>
                  </a:lnTo>
                  <a:lnTo>
                    <a:pt x="567" y="1604"/>
                  </a:lnTo>
                  <a:lnTo>
                    <a:pt x="1227" y="1415"/>
                  </a:lnTo>
                  <a:lnTo>
                    <a:pt x="1038" y="1604"/>
                  </a:lnTo>
                  <a:lnTo>
                    <a:pt x="850" y="1887"/>
                  </a:lnTo>
                  <a:lnTo>
                    <a:pt x="1321" y="2264"/>
                  </a:lnTo>
                  <a:lnTo>
                    <a:pt x="2548" y="3114"/>
                  </a:lnTo>
                  <a:lnTo>
                    <a:pt x="3963" y="4057"/>
                  </a:lnTo>
                  <a:lnTo>
                    <a:pt x="4529" y="4340"/>
                  </a:lnTo>
                  <a:lnTo>
                    <a:pt x="4812" y="4340"/>
                  </a:lnTo>
                  <a:lnTo>
                    <a:pt x="4718" y="4434"/>
                  </a:lnTo>
                  <a:lnTo>
                    <a:pt x="4718" y="4529"/>
                  </a:lnTo>
                  <a:lnTo>
                    <a:pt x="5001" y="4717"/>
                  </a:lnTo>
                  <a:lnTo>
                    <a:pt x="5001" y="4717"/>
                  </a:lnTo>
                  <a:lnTo>
                    <a:pt x="4812" y="4623"/>
                  </a:lnTo>
                  <a:lnTo>
                    <a:pt x="4906" y="4812"/>
                  </a:lnTo>
                  <a:lnTo>
                    <a:pt x="5189" y="5000"/>
                  </a:lnTo>
                  <a:lnTo>
                    <a:pt x="5189" y="5000"/>
                  </a:lnTo>
                  <a:lnTo>
                    <a:pt x="5001" y="4906"/>
                  </a:lnTo>
                  <a:lnTo>
                    <a:pt x="4718" y="4812"/>
                  </a:lnTo>
                  <a:lnTo>
                    <a:pt x="4812" y="4812"/>
                  </a:lnTo>
                  <a:lnTo>
                    <a:pt x="4623" y="4717"/>
                  </a:lnTo>
                  <a:lnTo>
                    <a:pt x="4246" y="4717"/>
                  </a:lnTo>
                  <a:lnTo>
                    <a:pt x="4246" y="4623"/>
                  </a:lnTo>
                  <a:lnTo>
                    <a:pt x="4057" y="4812"/>
                  </a:lnTo>
                  <a:lnTo>
                    <a:pt x="3963" y="5095"/>
                  </a:lnTo>
                  <a:lnTo>
                    <a:pt x="4151" y="4906"/>
                  </a:lnTo>
                  <a:lnTo>
                    <a:pt x="4623" y="4906"/>
                  </a:lnTo>
                  <a:lnTo>
                    <a:pt x="4529" y="5000"/>
                  </a:lnTo>
                  <a:lnTo>
                    <a:pt x="4529" y="5189"/>
                  </a:lnTo>
                  <a:lnTo>
                    <a:pt x="4623" y="5378"/>
                  </a:lnTo>
                  <a:lnTo>
                    <a:pt x="4340" y="5472"/>
                  </a:lnTo>
                  <a:lnTo>
                    <a:pt x="3963" y="5755"/>
                  </a:lnTo>
                  <a:lnTo>
                    <a:pt x="3585" y="6132"/>
                  </a:lnTo>
                  <a:lnTo>
                    <a:pt x="3491" y="6321"/>
                  </a:lnTo>
                  <a:lnTo>
                    <a:pt x="3491" y="6510"/>
                  </a:lnTo>
                  <a:lnTo>
                    <a:pt x="3302" y="6415"/>
                  </a:lnTo>
                  <a:lnTo>
                    <a:pt x="3208" y="6321"/>
                  </a:lnTo>
                  <a:lnTo>
                    <a:pt x="3114" y="6415"/>
                  </a:lnTo>
                  <a:lnTo>
                    <a:pt x="3019" y="6604"/>
                  </a:lnTo>
                  <a:lnTo>
                    <a:pt x="3019" y="6793"/>
                  </a:lnTo>
                  <a:lnTo>
                    <a:pt x="3302" y="6981"/>
                  </a:lnTo>
                  <a:lnTo>
                    <a:pt x="3397" y="6981"/>
                  </a:lnTo>
                  <a:lnTo>
                    <a:pt x="3585" y="6887"/>
                  </a:lnTo>
                  <a:lnTo>
                    <a:pt x="3680" y="6604"/>
                  </a:lnTo>
                  <a:lnTo>
                    <a:pt x="3680" y="6227"/>
                  </a:lnTo>
                  <a:lnTo>
                    <a:pt x="3868" y="6415"/>
                  </a:lnTo>
                  <a:lnTo>
                    <a:pt x="4151" y="6604"/>
                  </a:lnTo>
                  <a:lnTo>
                    <a:pt x="4246" y="6510"/>
                  </a:lnTo>
                  <a:lnTo>
                    <a:pt x="4529" y="6227"/>
                  </a:lnTo>
                  <a:lnTo>
                    <a:pt x="4718" y="5849"/>
                  </a:lnTo>
                  <a:lnTo>
                    <a:pt x="4812" y="5566"/>
                  </a:lnTo>
                  <a:lnTo>
                    <a:pt x="5284" y="5661"/>
                  </a:lnTo>
                  <a:lnTo>
                    <a:pt x="5661" y="5849"/>
                  </a:lnTo>
                  <a:lnTo>
                    <a:pt x="5661" y="5661"/>
                  </a:lnTo>
                  <a:lnTo>
                    <a:pt x="5755" y="5566"/>
                  </a:lnTo>
                  <a:lnTo>
                    <a:pt x="5944" y="5283"/>
                  </a:lnTo>
                  <a:lnTo>
                    <a:pt x="5944" y="5095"/>
                  </a:lnTo>
                  <a:lnTo>
                    <a:pt x="5755" y="5000"/>
                  </a:lnTo>
                  <a:lnTo>
                    <a:pt x="6133" y="5000"/>
                  </a:lnTo>
                  <a:lnTo>
                    <a:pt x="6416" y="4906"/>
                  </a:lnTo>
                  <a:lnTo>
                    <a:pt x="6793" y="4529"/>
                  </a:lnTo>
                  <a:lnTo>
                    <a:pt x="6699" y="4529"/>
                  </a:lnTo>
                  <a:lnTo>
                    <a:pt x="6416" y="4434"/>
                  </a:lnTo>
                  <a:lnTo>
                    <a:pt x="6227" y="4434"/>
                  </a:lnTo>
                  <a:lnTo>
                    <a:pt x="6887" y="4340"/>
                  </a:lnTo>
                  <a:lnTo>
                    <a:pt x="7076" y="4246"/>
                  </a:lnTo>
                  <a:lnTo>
                    <a:pt x="6982" y="4246"/>
                  </a:lnTo>
                  <a:lnTo>
                    <a:pt x="6604" y="4151"/>
                  </a:lnTo>
                  <a:lnTo>
                    <a:pt x="6321" y="4151"/>
                  </a:lnTo>
                  <a:lnTo>
                    <a:pt x="6699" y="4057"/>
                  </a:lnTo>
                  <a:lnTo>
                    <a:pt x="6793" y="3963"/>
                  </a:lnTo>
                  <a:lnTo>
                    <a:pt x="5850" y="3963"/>
                  </a:lnTo>
                  <a:lnTo>
                    <a:pt x="5944" y="3868"/>
                  </a:lnTo>
                  <a:lnTo>
                    <a:pt x="5944" y="3774"/>
                  </a:lnTo>
                  <a:lnTo>
                    <a:pt x="6015" y="3703"/>
                  </a:lnTo>
                  <a:lnTo>
                    <a:pt x="6015" y="3703"/>
                  </a:lnTo>
                  <a:lnTo>
                    <a:pt x="5944" y="3680"/>
                  </a:lnTo>
                  <a:lnTo>
                    <a:pt x="5472" y="3680"/>
                  </a:lnTo>
                  <a:lnTo>
                    <a:pt x="5284" y="3585"/>
                  </a:lnTo>
                  <a:lnTo>
                    <a:pt x="5095" y="3397"/>
                  </a:lnTo>
                  <a:lnTo>
                    <a:pt x="5001" y="3019"/>
                  </a:lnTo>
                  <a:lnTo>
                    <a:pt x="5001" y="2736"/>
                  </a:lnTo>
                  <a:lnTo>
                    <a:pt x="4529" y="2642"/>
                  </a:lnTo>
                  <a:lnTo>
                    <a:pt x="3491" y="2264"/>
                  </a:lnTo>
                  <a:lnTo>
                    <a:pt x="2925" y="1981"/>
                  </a:lnTo>
                  <a:lnTo>
                    <a:pt x="2548" y="1698"/>
                  </a:lnTo>
                  <a:lnTo>
                    <a:pt x="2359" y="1415"/>
                  </a:lnTo>
                  <a:lnTo>
                    <a:pt x="2359" y="1321"/>
                  </a:lnTo>
                  <a:lnTo>
                    <a:pt x="2548" y="1132"/>
                  </a:lnTo>
                  <a:lnTo>
                    <a:pt x="2265" y="1321"/>
                  </a:lnTo>
                  <a:lnTo>
                    <a:pt x="2170" y="1321"/>
                  </a:lnTo>
                  <a:lnTo>
                    <a:pt x="2170" y="1227"/>
                  </a:lnTo>
                  <a:lnTo>
                    <a:pt x="2076" y="1321"/>
                  </a:lnTo>
                  <a:lnTo>
                    <a:pt x="2076" y="1227"/>
                  </a:lnTo>
                  <a:lnTo>
                    <a:pt x="1887" y="1510"/>
                  </a:lnTo>
                  <a:lnTo>
                    <a:pt x="1887" y="1321"/>
                  </a:lnTo>
                  <a:lnTo>
                    <a:pt x="1793" y="1132"/>
                  </a:lnTo>
                  <a:lnTo>
                    <a:pt x="1321" y="849"/>
                  </a:lnTo>
                  <a:lnTo>
                    <a:pt x="1133" y="661"/>
                  </a:lnTo>
                  <a:lnTo>
                    <a:pt x="944" y="472"/>
                  </a:lnTo>
                  <a:lnTo>
                    <a:pt x="850" y="283"/>
                  </a:lnTo>
                  <a:lnTo>
                    <a:pt x="850" y="0"/>
                  </a:lnTo>
                  <a:close/>
                  <a:moveTo>
                    <a:pt x="2642" y="6793"/>
                  </a:moveTo>
                  <a:lnTo>
                    <a:pt x="2642" y="6981"/>
                  </a:lnTo>
                  <a:lnTo>
                    <a:pt x="3019" y="7076"/>
                  </a:lnTo>
                  <a:lnTo>
                    <a:pt x="2736" y="6887"/>
                  </a:lnTo>
                  <a:lnTo>
                    <a:pt x="2642" y="6793"/>
                  </a:lnTo>
                  <a:close/>
                  <a:moveTo>
                    <a:pt x="3019" y="6793"/>
                  </a:moveTo>
                  <a:lnTo>
                    <a:pt x="3019" y="7076"/>
                  </a:lnTo>
                  <a:lnTo>
                    <a:pt x="3114" y="7076"/>
                  </a:lnTo>
                  <a:lnTo>
                    <a:pt x="3019" y="67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29"/>
          <p:cNvGrpSpPr/>
          <p:nvPr/>
        </p:nvGrpSpPr>
        <p:grpSpPr>
          <a:xfrm>
            <a:off x="1349349" y="2618784"/>
            <a:ext cx="1375200" cy="871200"/>
            <a:chOff x="238125" y="1918825"/>
            <a:chExt cx="1042450" cy="660400"/>
          </a:xfrm>
        </p:grpSpPr>
        <p:sp>
          <p:nvSpPr>
            <p:cNvPr id="217" name="Google Shape;217;p29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l" t="t" r="r" b="b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29"/>
          <p:cNvGrpSpPr/>
          <p:nvPr/>
        </p:nvGrpSpPr>
        <p:grpSpPr>
          <a:xfrm rot="2090725">
            <a:off x="1494143" y="3744558"/>
            <a:ext cx="1057805" cy="936479"/>
            <a:chOff x="1113100" y="2199475"/>
            <a:chExt cx="801900" cy="709925"/>
          </a:xfrm>
        </p:grpSpPr>
        <p:sp>
          <p:nvSpPr>
            <p:cNvPr id="220" name="Google Shape;220;p29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29"/>
          <p:cNvGrpSpPr/>
          <p:nvPr/>
        </p:nvGrpSpPr>
        <p:grpSpPr>
          <a:xfrm>
            <a:off x="1718513" y="1203749"/>
            <a:ext cx="1011200" cy="292500"/>
            <a:chOff x="271125" y="812725"/>
            <a:chExt cx="766525" cy="221725"/>
          </a:xfrm>
        </p:grpSpPr>
        <p:sp>
          <p:nvSpPr>
            <p:cNvPr id="223" name="Google Shape;223;p29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29"/>
          <p:cNvSpPr/>
          <p:nvPr/>
        </p:nvSpPr>
        <p:spPr>
          <a:xfrm>
            <a:off x="4207347" y="1019176"/>
            <a:ext cx="1533252" cy="1565327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9"/>
          <p:cNvSpPr/>
          <p:nvPr/>
        </p:nvSpPr>
        <p:spPr>
          <a:xfrm>
            <a:off x="6222600" y="1028798"/>
            <a:ext cx="1657266" cy="1546082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9"/>
          <p:cNvSpPr/>
          <p:nvPr/>
        </p:nvSpPr>
        <p:spPr>
          <a:xfrm>
            <a:off x="4235136" y="3262426"/>
            <a:ext cx="1477672" cy="141350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9"/>
          <p:cNvSpPr/>
          <p:nvPr/>
        </p:nvSpPr>
        <p:spPr>
          <a:xfrm>
            <a:off x="6314355" y="3121303"/>
            <a:ext cx="1629476" cy="1554628"/>
          </a:xfrm>
          <a:custGeom>
            <a:avLst/>
            <a:gdLst/>
            <a:ahLst/>
            <a:cxnLst/>
            <a:rect l="l" t="t" r="r" b="b"/>
            <a:pathLst>
              <a:path w="71886" h="68584" extrusionOk="0">
                <a:moveTo>
                  <a:pt x="48962" y="1604"/>
                </a:moveTo>
                <a:lnTo>
                  <a:pt x="48679" y="1698"/>
                </a:lnTo>
                <a:lnTo>
                  <a:pt x="49811" y="1698"/>
                </a:lnTo>
                <a:lnTo>
                  <a:pt x="48962" y="1793"/>
                </a:lnTo>
                <a:lnTo>
                  <a:pt x="47924" y="1698"/>
                </a:lnTo>
                <a:lnTo>
                  <a:pt x="46980" y="1698"/>
                </a:lnTo>
                <a:lnTo>
                  <a:pt x="47452" y="1604"/>
                </a:lnTo>
                <a:close/>
                <a:moveTo>
                  <a:pt x="23773" y="1793"/>
                </a:moveTo>
                <a:lnTo>
                  <a:pt x="22547" y="1887"/>
                </a:lnTo>
                <a:lnTo>
                  <a:pt x="23113" y="1793"/>
                </a:lnTo>
                <a:close/>
                <a:moveTo>
                  <a:pt x="50471" y="1793"/>
                </a:moveTo>
                <a:lnTo>
                  <a:pt x="50660" y="1887"/>
                </a:lnTo>
                <a:lnTo>
                  <a:pt x="48301" y="1981"/>
                </a:lnTo>
                <a:lnTo>
                  <a:pt x="50471" y="1793"/>
                </a:lnTo>
                <a:close/>
                <a:moveTo>
                  <a:pt x="41603" y="1887"/>
                </a:moveTo>
                <a:lnTo>
                  <a:pt x="41698" y="1981"/>
                </a:lnTo>
                <a:lnTo>
                  <a:pt x="39811" y="2076"/>
                </a:lnTo>
                <a:lnTo>
                  <a:pt x="41320" y="1887"/>
                </a:lnTo>
                <a:lnTo>
                  <a:pt x="41320" y="1887"/>
                </a:lnTo>
                <a:lnTo>
                  <a:pt x="40943" y="1981"/>
                </a:lnTo>
                <a:lnTo>
                  <a:pt x="41603" y="1887"/>
                </a:lnTo>
                <a:close/>
                <a:moveTo>
                  <a:pt x="61409" y="2301"/>
                </a:moveTo>
                <a:lnTo>
                  <a:pt x="60659" y="2359"/>
                </a:lnTo>
                <a:lnTo>
                  <a:pt x="59527" y="2453"/>
                </a:lnTo>
                <a:lnTo>
                  <a:pt x="61886" y="2453"/>
                </a:lnTo>
                <a:lnTo>
                  <a:pt x="61773" y="2378"/>
                </a:lnTo>
                <a:lnTo>
                  <a:pt x="61697" y="2359"/>
                </a:lnTo>
                <a:lnTo>
                  <a:pt x="61409" y="2301"/>
                </a:lnTo>
                <a:close/>
                <a:moveTo>
                  <a:pt x="4245" y="3113"/>
                </a:moveTo>
                <a:lnTo>
                  <a:pt x="4245" y="3113"/>
                </a:lnTo>
                <a:lnTo>
                  <a:pt x="4245" y="3113"/>
                </a:lnTo>
                <a:close/>
                <a:moveTo>
                  <a:pt x="15189" y="4151"/>
                </a:moveTo>
                <a:lnTo>
                  <a:pt x="14074" y="4337"/>
                </a:lnTo>
                <a:lnTo>
                  <a:pt x="15189" y="4151"/>
                </a:lnTo>
                <a:close/>
                <a:moveTo>
                  <a:pt x="67074" y="19245"/>
                </a:moveTo>
                <a:lnTo>
                  <a:pt x="67067" y="19277"/>
                </a:lnTo>
                <a:lnTo>
                  <a:pt x="67093" y="19490"/>
                </a:lnTo>
                <a:lnTo>
                  <a:pt x="67074" y="19245"/>
                </a:lnTo>
                <a:close/>
                <a:moveTo>
                  <a:pt x="67093" y="19490"/>
                </a:moveTo>
                <a:lnTo>
                  <a:pt x="67169" y="20472"/>
                </a:lnTo>
                <a:lnTo>
                  <a:pt x="67357" y="21604"/>
                </a:lnTo>
                <a:lnTo>
                  <a:pt x="67093" y="19490"/>
                </a:lnTo>
                <a:close/>
                <a:moveTo>
                  <a:pt x="71558" y="26891"/>
                </a:moveTo>
                <a:lnTo>
                  <a:pt x="71603" y="27358"/>
                </a:lnTo>
                <a:lnTo>
                  <a:pt x="71603" y="26981"/>
                </a:lnTo>
                <a:lnTo>
                  <a:pt x="71558" y="26891"/>
                </a:lnTo>
                <a:close/>
                <a:moveTo>
                  <a:pt x="64339" y="3113"/>
                </a:moveTo>
                <a:lnTo>
                  <a:pt x="64905" y="3396"/>
                </a:lnTo>
                <a:lnTo>
                  <a:pt x="65282" y="3774"/>
                </a:lnTo>
                <a:lnTo>
                  <a:pt x="65659" y="4245"/>
                </a:lnTo>
                <a:lnTo>
                  <a:pt x="65942" y="4717"/>
                </a:lnTo>
                <a:lnTo>
                  <a:pt x="66414" y="6132"/>
                </a:lnTo>
                <a:lnTo>
                  <a:pt x="67074" y="8208"/>
                </a:lnTo>
                <a:lnTo>
                  <a:pt x="66791" y="7547"/>
                </a:lnTo>
                <a:lnTo>
                  <a:pt x="66791" y="7830"/>
                </a:lnTo>
                <a:lnTo>
                  <a:pt x="66508" y="7642"/>
                </a:lnTo>
                <a:lnTo>
                  <a:pt x="66225" y="7547"/>
                </a:lnTo>
                <a:lnTo>
                  <a:pt x="66791" y="9717"/>
                </a:lnTo>
                <a:lnTo>
                  <a:pt x="67074" y="10943"/>
                </a:lnTo>
                <a:lnTo>
                  <a:pt x="67452" y="11981"/>
                </a:lnTo>
                <a:lnTo>
                  <a:pt x="67357" y="11981"/>
                </a:lnTo>
                <a:lnTo>
                  <a:pt x="67924" y="14623"/>
                </a:lnTo>
                <a:lnTo>
                  <a:pt x="68395" y="17264"/>
                </a:lnTo>
                <a:lnTo>
                  <a:pt x="68867" y="19905"/>
                </a:lnTo>
                <a:lnTo>
                  <a:pt x="69527" y="22736"/>
                </a:lnTo>
                <a:lnTo>
                  <a:pt x="69433" y="22170"/>
                </a:lnTo>
                <a:lnTo>
                  <a:pt x="69527" y="21698"/>
                </a:lnTo>
                <a:lnTo>
                  <a:pt x="69810" y="23868"/>
                </a:lnTo>
                <a:lnTo>
                  <a:pt x="69999" y="26037"/>
                </a:lnTo>
                <a:lnTo>
                  <a:pt x="69810" y="24056"/>
                </a:lnTo>
                <a:lnTo>
                  <a:pt x="69905" y="25754"/>
                </a:lnTo>
                <a:lnTo>
                  <a:pt x="70093" y="28773"/>
                </a:lnTo>
                <a:lnTo>
                  <a:pt x="70188" y="30754"/>
                </a:lnTo>
                <a:lnTo>
                  <a:pt x="70093" y="29811"/>
                </a:lnTo>
                <a:lnTo>
                  <a:pt x="69999" y="29151"/>
                </a:lnTo>
                <a:lnTo>
                  <a:pt x="69999" y="30566"/>
                </a:lnTo>
                <a:lnTo>
                  <a:pt x="70093" y="31226"/>
                </a:lnTo>
                <a:lnTo>
                  <a:pt x="70093" y="32452"/>
                </a:lnTo>
                <a:lnTo>
                  <a:pt x="69999" y="33962"/>
                </a:lnTo>
                <a:lnTo>
                  <a:pt x="69716" y="36981"/>
                </a:lnTo>
                <a:lnTo>
                  <a:pt x="69244" y="39999"/>
                </a:lnTo>
                <a:lnTo>
                  <a:pt x="68678" y="43018"/>
                </a:lnTo>
                <a:lnTo>
                  <a:pt x="68678" y="41226"/>
                </a:lnTo>
                <a:lnTo>
                  <a:pt x="68678" y="39433"/>
                </a:lnTo>
                <a:lnTo>
                  <a:pt x="68207" y="32452"/>
                </a:lnTo>
                <a:lnTo>
                  <a:pt x="67735" y="25754"/>
                </a:lnTo>
                <a:lnTo>
                  <a:pt x="67641" y="26320"/>
                </a:lnTo>
                <a:lnTo>
                  <a:pt x="67452" y="25000"/>
                </a:lnTo>
                <a:lnTo>
                  <a:pt x="67263" y="23679"/>
                </a:lnTo>
                <a:lnTo>
                  <a:pt x="67169" y="22264"/>
                </a:lnTo>
                <a:lnTo>
                  <a:pt x="67169" y="21038"/>
                </a:lnTo>
                <a:lnTo>
                  <a:pt x="67074" y="19905"/>
                </a:lnTo>
                <a:lnTo>
                  <a:pt x="66980" y="19622"/>
                </a:lnTo>
                <a:lnTo>
                  <a:pt x="67067" y="19277"/>
                </a:lnTo>
                <a:lnTo>
                  <a:pt x="66886" y="17830"/>
                </a:lnTo>
                <a:lnTo>
                  <a:pt x="66980" y="18962"/>
                </a:lnTo>
                <a:lnTo>
                  <a:pt x="66414" y="14434"/>
                </a:lnTo>
                <a:lnTo>
                  <a:pt x="66603" y="14811"/>
                </a:lnTo>
                <a:lnTo>
                  <a:pt x="66603" y="14623"/>
                </a:lnTo>
                <a:lnTo>
                  <a:pt x="66414" y="13113"/>
                </a:lnTo>
                <a:lnTo>
                  <a:pt x="66131" y="11321"/>
                </a:lnTo>
                <a:lnTo>
                  <a:pt x="66037" y="10849"/>
                </a:lnTo>
                <a:lnTo>
                  <a:pt x="65565" y="7264"/>
                </a:lnTo>
                <a:lnTo>
                  <a:pt x="64999" y="4811"/>
                </a:lnTo>
                <a:lnTo>
                  <a:pt x="64339" y="3113"/>
                </a:lnTo>
                <a:close/>
                <a:moveTo>
                  <a:pt x="69433" y="56131"/>
                </a:moveTo>
                <a:lnTo>
                  <a:pt x="69433" y="57169"/>
                </a:lnTo>
                <a:lnTo>
                  <a:pt x="69339" y="58112"/>
                </a:lnTo>
                <a:lnTo>
                  <a:pt x="69056" y="58867"/>
                </a:lnTo>
                <a:lnTo>
                  <a:pt x="68773" y="59527"/>
                </a:lnTo>
                <a:lnTo>
                  <a:pt x="68678" y="59622"/>
                </a:lnTo>
                <a:lnTo>
                  <a:pt x="68773" y="58773"/>
                </a:lnTo>
                <a:lnTo>
                  <a:pt x="69150" y="57452"/>
                </a:lnTo>
                <a:lnTo>
                  <a:pt x="69433" y="56131"/>
                </a:lnTo>
                <a:close/>
                <a:moveTo>
                  <a:pt x="62169" y="61508"/>
                </a:moveTo>
                <a:lnTo>
                  <a:pt x="61320" y="61697"/>
                </a:lnTo>
                <a:lnTo>
                  <a:pt x="61886" y="61508"/>
                </a:lnTo>
                <a:close/>
                <a:moveTo>
                  <a:pt x="56320" y="62357"/>
                </a:moveTo>
                <a:lnTo>
                  <a:pt x="54418" y="62578"/>
                </a:lnTo>
                <a:lnTo>
                  <a:pt x="54418" y="62578"/>
                </a:lnTo>
                <a:lnTo>
                  <a:pt x="54905" y="62546"/>
                </a:lnTo>
                <a:lnTo>
                  <a:pt x="56320" y="62357"/>
                </a:lnTo>
                <a:close/>
                <a:moveTo>
                  <a:pt x="54418" y="62578"/>
                </a:moveTo>
                <a:lnTo>
                  <a:pt x="53490" y="62640"/>
                </a:lnTo>
                <a:lnTo>
                  <a:pt x="52924" y="62735"/>
                </a:lnTo>
                <a:lnTo>
                  <a:pt x="52263" y="62829"/>
                </a:lnTo>
                <a:lnTo>
                  <a:pt x="54418" y="62578"/>
                </a:lnTo>
                <a:close/>
                <a:moveTo>
                  <a:pt x="48867" y="1793"/>
                </a:moveTo>
                <a:lnTo>
                  <a:pt x="48207" y="1981"/>
                </a:lnTo>
                <a:lnTo>
                  <a:pt x="46886" y="1981"/>
                </a:lnTo>
                <a:lnTo>
                  <a:pt x="49528" y="2076"/>
                </a:lnTo>
                <a:lnTo>
                  <a:pt x="52169" y="2076"/>
                </a:lnTo>
                <a:lnTo>
                  <a:pt x="48490" y="2264"/>
                </a:lnTo>
                <a:lnTo>
                  <a:pt x="48490" y="2264"/>
                </a:lnTo>
                <a:lnTo>
                  <a:pt x="53395" y="2170"/>
                </a:lnTo>
                <a:lnTo>
                  <a:pt x="52263" y="2264"/>
                </a:lnTo>
                <a:lnTo>
                  <a:pt x="51037" y="2359"/>
                </a:lnTo>
                <a:lnTo>
                  <a:pt x="52546" y="2453"/>
                </a:lnTo>
                <a:lnTo>
                  <a:pt x="50754" y="2453"/>
                </a:lnTo>
                <a:lnTo>
                  <a:pt x="50754" y="2547"/>
                </a:lnTo>
                <a:lnTo>
                  <a:pt x="51037" y="2547"/>
                </a:lnTo>
                <a:lnTo>
                  <a:pt x="51509" y="2642"/>
                </a:lnTo>
                <a:lnTo>
                  <a:pt x="50377" y="2736"/>
                </a:lnTo>
                <a:lnTo>
                  <a:pt x="54056" y="2642"/>
                </a:lnTo>
                <a:lnTo>
                  <a:pt x="53490" y="2642"/>
                </a:lnTo>
                <a:lnTo>
                  <a:pt x="53018" y="2453"/>
                </a:lnTo>
                <a:lnTo>
                  <a:pt x="53112" y="2359"/>
                </a:lnTo>
                <a:lnTo>
                  <a:pt x="54339" y="2359"/>
                </a:lnTo>
                <a:lnTo>
                  <a:pt x="55848" y="2453"/>
                </a:lnTo>
                <a:lnTo>
                  <a:pt x="55565" y="2547"/>
                </a:lnTo>
                <a:lnTo>
                  <a:pt x="57169" y="2642"/>
                </a:lnTo>
                <a:lnTo>
                  <a:pt x="57169" y="2642"/>
                </a:lnTo>
                <a:lnTo>
                  <a:pt x="57075" y="2547"/>
                </a:lnTo>
                <a:lnTo>
                  <a:pt x="57358" y="2359"/>
                </a:lnTo>
                <a:lnTo>
                  <a:pt x="58490" y="2264"/>
                </a:lnTo>
                <a:lnTo>
                  <a:pt x="60093" y="2170"/>
                </a:lnTo>
                <a:lnTo>
                  <a:pt x="61603" y="2264"/>
                </a:lnTo>
                <a:lnTo>
                  <a:pt x="61226" y="2264"/>
                </a:lnTo>
                <a:lnTo>
                  <a:pt x="61409" y="2301"/>
                </a:lnTo>
                <a:lnTo>
                  <a:pt x="61632" y="2284"/>
                </a:lnTo>
                <a:lnTo>
                  <a:pt x="61632" y="2284"/>
                </a:lnTo>
                <a:lnTo>
                  <a:pt x="61773" y="2378"/>
                </a:lnTo>
                <a:lnTo>
                  <a:pt x="62075" y="2453"/>
                </a:lnTo>
                <a:lnTo>
                  <a:pt x="62358" y="2736"/>
                </a:lnTo>
                <a:lnTo>
                  <a:pt x="62735" y="3208"/>
                </a:lnTo>
                <a:lnTo>
                  <a:pt x="63207" y="3774"/>
                </a:lnTo>
                <a:lnTo>
                  <a:pt x="63961" y="5189"/>
                </a:lnTo>
                <a:lnTo>
                  <a:pt x="64339" y="5944"/>
                </a:lnTo>
                <a:lnTo>
                  <a:pt x="64622" y="6698"/>
                </a:lnTo>
                <a:lnTo>
                  <a:pt x="65093" y="8491"/>
                </a:lnTo>
                <a:lnTo>
                  <a:pt x="65471" y="10472"/>
                </a:lnTo>
                <a:lnTo>
                  <a:pt x="65754" y="12547"/>
                </a:lnTo>
                <a:lnTo>
                  <a:pt x="65848" y="14623"/>
                </a:lnTo>
                <a:lnTo>
                  <a:pt x="65942" y="16792"/>
                </a:lnTo>
                <a:lnTo>
                  <a:pt x="66131" y="20660"/>
                </a:lnTo>
                <a:lnTo>
                  <a:pt x="66225" y="20283"/>
                </a:lnTo>
                <a:lnTo>
                  <a:pt x="66603" y="23019"/>
                </a:lnTo>
                <a:lnTo>
                  <a:pt x="66791" y="25000"/>
                </a:lnTo>
                <a:lnTo>
                  <a:pt x="66791" y="25660"/>
                </a:lnTo>
                <a:lnTo>
                  <a:pt x="66791" y="25849"/>
                </a:lnTo>
                <a:lnTo>
                  <a:pt x="66697" y="25943"/>
                </a:lnTo>
                <a:lnTo>
                  <a:pt x="66508" y="24905"/>
                </a:lnTo>
                <a:lnTo>
                  <a:pt x="66508" y="25566"/>
                </a:lnTo>
                <a:lnTo>
                  <a:pt x="66508" y="26792"/>
                </a:lnTo>
                <a:lnTo>
                  <a:pt x="67169" y="33490"/>
                </a:lnTo>
                <a:lnTo>
                  <a:pt x="67546" y="36698"/>
                </a:lnTo>
                <a:lnTo>
                  <a:pt x="67735" y="40188"/>
                </a:lnTo>
                <a:lnTo>
                  <a:pt x="67357" y="38867"/>
                </a:lnTo>
                <a:lnTo>
                  <a:pt x="67263" y="38584"/>
                </a:lnTo>
                <a:lnTo>
                  <a:pt x="67263" y="38679"/>
                </a:lnTo>
                <a:lnTo>
                  <a:pt x="67263" y="39339"/>
                </a:lnTo>
                <a:lnTo>
                  <a:pt x="67357" y="40660"/>
                </a:lnTo>
                <a:lnTo>
                  <a:pt x="67641" y="43962"/>
                </a:lnTo>
                <a:lnTo>
                  <a:pt x="67829" y="46226"/>
                </a:lnTo>
                <a:lnTo>
                  <a:pt x="67924" y="46980"/>
                </a:lnTo>
                <a:lnTo>
                  <a:pt x="67169" y="50943"/>
                </a:lnTo>
                <a:lnTo>
                  <a:pt x="66886" y="52829"/>
                </a:lnTo>
                <a:lnTo>
                  <a:pt x="66791" y="54716"/>
                </a:lnTo>
                <a:lnTo>
                  <a:pt x="66791" y="54810"/>
                </a:lnTo>
                <a:lnTo>
                  <a:pt x="66980" y="55376"/>
                </a:lnTo>
                <a:lnTo>
                  <a:pt x="67169" y="56980"/>
                </a:lnTo>
                <a:lnTo>
                  <a:pt x="67263" y="58395"/>
                </a:lnTo>
                <a:lnTo>
                  <a:pt x="66980" y="58867"/>
                </a:lnTo>
                <a:lnTo>
                  <a:pt x="66697" y="59150"/>
                </a:lnTo>
                <a:lnTo>
                  <a:pt x="66414" y="59339"/>
                </a:lnTo>
                <a:lnTo>
                  <a:pt x="66037" y="59433"/>
                </a:lnTo>
                <a:lnTo>
                  <a:pt x="64999" y="59622"/>
                </a:lnTo>
                <a:lnTo>
                  <a:pt x="63207" y="59905"/>
                </a:lnTo>
                <a:lnTo>
                  <a:pt x="59999" y="60565"/>
                </a:lnTo>
                <a:lnTo>
                  <a:pt x="56697" y="60942"/>
                </a:lnTo>
                <a:lnTo>
                  <a:pt x="53301" y="61225"/>
                </a:lnTo>
                <a:lnTo>
                  <a:pt x="49905" y="61508"/>
                </a:lnTo>
                <a:lnTo>
                  <a:pt x="43113" y="61791"/>
                </a:lnTo>
                <a:lnTo>
                  <a:pt x="39716" y="61980"/>
                </a:lnTo>
                <a:lnTo>
                  <a:pt x="36509" y="62169"/>
                </a:lnTo>
                <a:lnTo>
                  <a:pt x="36698" y="62074"/>
                </a:lnTo>
                <a:lnTo>
                  <a:pt x="36886" y="61886"/>
                </a:lnTo>
                <a:lnTo>
                  <a:pt x="36320" y="61886"/>
                </a:lnTo>
                <a:lnTo>
                  <a:pt x="35566" y="61980"/>
                </a:lnTo>
                <a:lnTo>
                  <a:pt x="34811" y="62074"/>
                </a:lnTo>
                <a:lnTo>
                  <a:pt x="34150" y="62169"/>
                </a:lnTo>
                <a:lnTo>
                  <a:pt x="32924" y="62074"/>
                </a:lnTo>
                <a:lnTo>
                  <a:pt x="31132" y="62263"/>
                </a:lnTo>
                <a:lnTo>
                  <a:pt x="26886" y="62640"/>
                </a:lnTo>
                <a:lnTo>
                  <a:pt x="24528" y="62923"/>
                </a:lnTo>
                <a:lnTo>
                  <a:pt x="22264" y="63112"/>
                </a:lnTo>
                <a:lnTo>
                  <a:pt x="19151" y="63112"/>
                </a:lnTo>
                <a:lnTo>
                  <a:pt x="18302" y="63018"/>
                </a:lnTo>
                <a:lnTo>
                  <a:pt x="19056" y="63018"/>
                </a:lnTo>
                <a:lnTo>
                  <a:pt x="19905" y="62923"/>
                </a:lnTo>
                <a:lnTo>
                  <a:pt x="21604" y="62546"/>
                </a:lnTo>
                <a:lnTo>
                  <a:pt x="21604" y="62546"/>
                </a:lnTo>
                <a:lnTo>
                  <a:pt x="19905" y="62640"/>
                </a:lnTo>
                <a:lnTo>
                  <a:pt x="18207" y="62640"/>
                </a:lnTo>
                <a:lnTo>
                  <a:pt x="14811" y="62735"/>
                </a:lnTo>
                <a:lnTo>
                  <a:pt x="14528" y="62829"/>
                </a:lnTo>
                <a:lnTo>
                  <a:pt x="6509" y="62735"/>
                </a:lnTo>
                <a:lnTo>
                  <a:pt x="6415" y="61886"/>
                </a:lnTo>
                <a:lnTo>
                  <a:pt x="6415" y="61603"/>
                </a:lnTo>
                <a:lnTo>
                  <a:pt x="6509" y="61508"/>
                </a:lnTo>
                <a:lnTo>
                  <a:pt x="6698" y="61980"/>
                </a:lnTo>
                <a:lnTo>
                  <a:pt x="6509" y="58112"/>
                </a:lnTo>
                <a:lnTo>
                  <a:pt x="6321" y="54244"/>
                </a:lnTo>
                <a:lnTo>
                  <a:pt x="6038" y="50471"/>
                </a:lnTo>
                <a:lnTo>
                  <a:pt x="5943" y="48490"/>
                </a:lnTo>
                <a:lnTo>
                  <a:pt x="5943" y="47924"/>
                </a:lnTo>
                <a:lnTo>
                  <a:pt x="5849" y="46414"/>
                </a:lnTo>
                <a:lnTo>
                  <a:pt x="5943" y="44811"/>
                </a:lnTo>
                <a:lnTo>
                  <a:pt x="6132" y="41414"/>
                </a:lnTo>
                <a:lnTo>
                  <a:pt x="6132" y="39622"/>
                </a:lnTo>
                <a:lnTo>
                  <a:pt x="6132" y="38018"/>
                </a:lnTo>
                <a:lnTo>
                  <a:pt x="5849" y="36415"/>
                </a:lnTo>
                <a:lnTo>
                  <a:pt x="5660" y="35754"/>
                </a:lnTo>
                <a:lnTo>
                  <a:pt x="5472" y="35094"/>
                </a:lnTo>
                <a:lnTo>
                  <a:pt x="5566" y="35849"/>
                </a:lnTo>
                <a:lnTo>
                  <a:pt x="5660" y="36698"/>
                </a:lnTo>
                <a:lnTo>
                  <a:pt x="5566" y="38301"/>
                </a:lnTo>
                <a:lnTo>
                  <a:pt x="5283" y="35566"/>
                </a:lnTo>
                <a:lnTo>
                  <a:pt x="4811" y="32452"/>
                </a:lnTo>
                <a:lnTo>
                  <a:pt x="4717" y="30943"/>
                </a:lnTo>
                <a:lnTo>
                  <a:pt x="4623" y="29434"/>
                </a:lnTo>
                <a:lnTo>
                  <a:pt x="4717" y="28113"/>
                </a:lnTo>
                <a:lnTo>
                  <a:pt x="5000" y="26886"/>
                </a:lnTo>
                <a:lnTo>
                  <a:pt x="4906" y="24717"/>
                </a:lnTo>
                <a:lnTo>
                  <a:pt x="5000" y="25283"/>
                </a:lnTo>
                <a:lnTo>
                  <a:pt x="5000" y="24811"/>
                </a:lnTo>
                <a:lnTo>
                  <a:pt x="5000" y="24339"/>
                </a:lnTo>
                <a:lnTo>
                  <a:pt x="4906" y="23302"/>
                </a:lnTo>
                <a:lnTo>
                  <a:pt x="4811" y="21981"/>
                </a:lnTo>
                <a:lnTo>
                  <a:pt x="4623" y="20283"/>
                </a:lnTo>
                <a:lnTo>
                  <a:pt x="4340" y="19528"/>
                </a:lnTo>
                <a:lnTo>
                  <a:pt x="4057" y="18679"/>
                </a:lnTo>
                <a:lnTo>
                  <a:pt x="4057" y="18773"/>
                </a:lnTo>
                <a:lnTo>
                  <a:pt x="4245" y="28868"/>
                </a:lnTo>
                <a:lnTo>
                  <a:pt x="4623" y="38962"/>
                </a:lnTo>
                <a:lnTo>
                  <a:pt x="4528" y="38490"/>
                </a:lnTo>
                <a:lnTo>
                  <a:pt x="4528" y="39528"/>
                </a:lnTo>
                <a:lnTo>
                  <a:pt x="4528" y="41980"/>
                </a:lnTo>
                <a:lnTo>
                  <a:pt x="4528" y="43301"/>
                </a:lnTo>
                <a:lnTo>
                  <a:pt x="4434" y="44622"/>
                </a:lnTo>
                <a:lnTo>
                  <a:pt x="4434" y="46037"/>
                </a:lnTo>
                <a:lnTo>
                  <a:pt x="4434" y="47358"/>
                </a:lnTo>
                <a:lnTo>
                  <a:pt x="4340" y="49056"/>
                </a:lnTo>
                <a:lnTo>
                  <a:pt x="4245" y="50848"/>
                </a:lnTo>
                <a:lnTo>
                  <a:pt x="4151" y="54716"/>
                </a:lnTo>
                <a:lnTo>
                  <a:pt x="4340" y="58773"/>
                </a:lnTo>
                <a:lnTo>
                  <a:pt x="4528" y="60754"/>
                </a:lnTo>
                <a:lnTo>
                  <a:pt x="4811" y="62640"/>
                </a:lnTo>
                <a:lnTo>
                  <a:pt x="2170" y="62546"/>
                </a:lnTo>
                <a:lnTo>
                  <a:pt x="2264" y="58207"/>
                </a:lnTo>
                <a:lnTo>
                  <a:pt x="2359" y="53773"/>
                </a:lnTo>
                <a:lnTo>
                  <a:pt x="2547" y="49433"/>
                </a:lnTo>
                <a:lnTo>
                  <a:pt x="2830" y="45094"/>
                </a:lnTo>
                <a:lnTo>
                  <a:pt x="2736" y="45094"/>
                </a:lnTo>
                <a:lnTo>
                  <a:pt x="2925" y="41509"/>
                </a:lnTo>
                <a:lnTo>
                  <a:pt x="2925" y="42263"/>
                </a:lnTo>
                <a:lnTo>
                  <a:pt x="3208" y="34245"/>
                </a:lnTo>
                <a:lnTo>
                  <a:pt x="3774" y="30566"/>
                </a:lnTo>
                <a:lnTo>
                  <a:pt x="3208" y="31981"/>
                </a:lnTo>
                <a:lnTo>
                  <a:pt x="3113" y="31698"/>
                </a:lnTo>
                <a:lnTo>
                  <a:pt x="3113" y="31226"/>
                </a:lnTo>
                <a:lnTo>
                  <a:pt x="3208" y="30471"/>
                </a:lnTo>
                <a:lnTo>
                  <a:pt x="3113" y="30943"/>
                </a:lnTo>
                <a:lnTo>
                  <a:pt x="3208" y="29528"/>
                </a:lnTo>
                <a:lnTo>
                  <a:pt x="3396" y="28019"/>
                </a:lnTo>
                <a:lnTo>
                  <a:pt x="3491" y="27075"/>
                </a:lnTo>
                <a:lnTo>
                  <a:pt x="3585" y="26886"/>
                </a:lnTo>
                <a:lnTo>
                  <a:pt x="3585" y="27075"/>
                </a:lnTo>
                <a:lnTo>
                  <a:pt x="3585" y="27736"/>
                </a:lnTo>
                <a:lnTo>
                  <a:pt x="3774" y="26132"/>
                </a:lnTo>
                <a:lnTo>
                  <a:pt x="3774" y="21887"/>
                </a:lnTo>
                <a:lnTo>
                  <a:pt x="3774" y="19717"/>
                </a:lnTo>
                <a:lnTo>
                  <a:pt x="3868" y="17547"/>
                </a:lnTo>
                <a:lnTo>
                  <a:pt x="3774" y="16321"/>
                </a:lnTo>
                <a:lnTo>
                  <a:pt x="3679" y="15094"/>
                </a:lnTo>
                <a:lnTo>
                  <a:pt x="3679" y="12547"/>
                </a:lnTo>
                <a:lnTo>
                  <a:pt x="3868" y="9906"/>
                </a:lnTo>
                <a:lnTo>
                  <a:pt x="4151" y="7359"/>
                </a:lnTo>
                <a:lnTo>
                  <a:pt x="4057" y="15566"/>
                </a:lnTo>
                <a:lnTo>
                  <a:pt x="4245" y="16132"/>
                </a:lnTo>
                <a:lnTo>
                  <a:pt x="4245" y="14717"/>
                </a:lnTo>
                <a:lnTo>
                  <a:pt x="4245" y="14151"/>
                </a:lnTo>
                <a:lnTo>
                  <a:pt x="4151" y="14623"/>
                </a:lnTo>
                <a:lnTo>
                  <a:pt x="4151" y="13208"/>
                </a:lnTo>
                <a:lnTo>
                  <a:pt x="4151" y="11792"/>
                </a:lnTo>
                <a:lnTo>
                  <a:pt x="4245" y="9057"/>
                </a:lnTo>
                <a:lnTo>
                  <a:pt x="4340" y="9434"/>
                </a:lnTo>
                <a:lnTo>
                  <a:pt x="4434" y="8208"/>
                </a:lnTo>
                <a:lnTo>
                  <a:pt x="4717" y="7264"/>
                </a:lnTo>
                <a:lnTo>
                  <a:pt x="5000" y="6415"/>
                </a:lnTo>
                <a:lnTo>
                  <a:pt x="5472" y="5755"/>
                </a:lnTo>
                <a:lnTo>
                  <a:pt x="6038" y="5661"/>
                </a:lnTo>
                <a:lnTo>
                  <a:pt x="6226" y="5661"/>
                </a:lnTo>
                <a:lnTo>
                  <a:pt x="6038" y="6132"/>
                </a:lnTo>
                <a:lnTo>
                  <a:pt x="5849" y="6698"/>
                </a:lnTo>
                <a:lnTo>
                  <a:pt x="5849" y="7359"/>
                </a:lnTo>
                <a:lnTo>
                  <a:pt x="6038" y="8019"/>
                </a:lnTo>
                <a:lnTo>
                  <a:pt x="5943" y="8774"/>
                </a:lnTo>
                <a:lnTo>
                  <a:pt x="6038" y="10566"/>
                </a:lnTo>
                <a:lnTo>
                  <a:pt x="6038" y="11698"/>
                </a:lnTo>
                <a:lnTo>
                  <a:pt x="6132" y="12547"/>
                </a:lnTo>
                <a:lnTo>
                  <a:pt x="6038" y="10377"/>
                </a:lnTo>
                <a:lnTo>
                  <a:pt x="6038" y="8208"/>
                </a:lnTo>
                <a:lnTo>
                  <a:pt x="6226" y="8679"/>
                </a:lnTo>
                <a:lnTo>
                  <a:pt x="6321" y="6793"/>
                </a:lnTo>
                <a:lnTo>
                  <a:pt x="6415" y="5944"/>
                </a:lnTo>
                <a:lnTo>
                  <a:pt x="6415" y="5849"/>
                </a:lnTo>
                <a:lnTo>
                  <a:pt x="6415" y="5566"/>
                </a:lnTo>
                <a:lnTo>
                  <a:pt x="8208" y="5283"/>
                </a:lnTo>
                <a:lnTo>
                  <a:pt x="9906" y="5000"/>
                </a:lnTo>
                <a:lnTo>
                  <a:pt x="11604" y="4623"/>
                </a:lnTo>
                <a:lnTo>
                  <a:pt x="13302" y="4340"/>
                </a:lnTo>
                <a:lnTo>
                  <a:pt x="13302" y="4340"/>
                </a:lnTo>
                <a:lnTo>
                  <a:pt x="11226" y="4623"/>
                </a:lnTo>
                <a:lnTo>
                  <a:pt x="9434" y="4906"/>
                </a:lnTo>
                <a:lnTo>
                  <a:pt x="6415" y="5472"/>
                </a:lnTo>
                <a:lnTo>
                  <a:pt x="6415" y="5283"/>
                </a:lnTo>
                <a:lnTo>
                  <a:pt x="6321" y="5472"/>
                </a:lnTo>
                <a:lnTo>
                  <a:pt x="5472" y="5661"/>
                </a:lnTo>
                <a:lnTo>
                  <a:pt x="5660" y="5472"/>
                </a:lnTo>
                <a:lnTo>
                  <a:pt x="6415" y="5283"/>
                </a:lnTo>
                <a:lnTo>
                  <a:pt x="5849" y="5283"/>
                </a:lnTo>
                <a:lnTo>
                  <a:pt x="6226" y="5000"/>
                </a:lnTo>
                <a:lnTo>
                  <a:pt x="6509" y="4717"/>
                </a:lnTo>
                <a:lnTo>
                  <a:pt x="6509" y="4717"/>
                </a:lnTo>
                <a:lnTo>
                  <a:pt x="6415" y="5283"/>
                </a:lnTo>
                <a:lnTo>
                  <a:pt x="6415" y="5283"/>
                </a:lnTo>
                <a:lnTo>
                  <a:pt x="6887" y="4811"/>
                </a:lnTo>
                <a:lnTo>
                  <a:pt x="7453" y="4340"/>
                </a:lnTo>
                <a:lnTo>
                  <a:pt x="8113" y="4151"/>
                </a:lnTo>
                <a:lnTo>
                  <a:pt x="8962" y="3962"/>
                </a:lnTo>
                <a:lnTo>
                  <a:pt x="9811" y="3868"/>
                </a:lnTo>
                <a:lnTo>
                  <a:pt x="10755" y="3868"/>
                </a:lnTo>
                <a:lnTo>
                  <a:pt x="12830" y="3962"/>
                </a:lnTo>
                <a:lnTo>
                  <a:pt x="15189" y="4151"/>
                </a:lnTo>
                <a:lnTo>
                  <a:pt x="15189" y="4151"/>
                </a:lnTo>
                <a:lnTo>
                  <a:pt x="15755" y="4057"/>
                </a:lnTo>
                <a:lnTo>
                  <a:pt x="18113" y="3585"/>
                </a:lnTo>
                <a:lnTo>
                  <a:pt x="21037" y="2925"/>
                </a:lnTo>
                <a:lnTo>
                  <a:pt x="24151" y="2453"/>
                </a:lnTo>
                <a:lnTo>
                  <a:pt x="24811" y="2736"/>
                </a:lnTo>
                <a:lnTo>
                  <a:pt x="25660" y="2925"/>
                </a:lnTo>
                <a:lnTo>
                  <a:pt x="22075" y="3585"/>
                </a:lnTo>
                <a:lnTo>
                  <a:pt x="19717" y="3962"/>
                </a:lnTo>
                <a:lnTo>
                  <a:pt x="21509" y="3774"/>
                </a:lnTo>
                <a:lnTo>
                  <a:pt x="23302" y="3585"/>
                </a:lnTo>
                <a:lnTo>
                  <a:pt x="23207" y="3617"/>
                </a:lnTo>
                <a:lnTo>
                  <a:pt x="23207" y="3617"/>
                </a:lnTo>
                <a:lnTo>
                  <a:pt x="21698" y="3868"/>
                </a:lnTo>
                <a:lnTo>
                  <a:pt x="20000" y="4151"/>
                </a:lnTo>
                <a:lnTo>
                  <a:pt x="26320" y="3491"/>
                </a:lnTo>
                <a:lnTo>
                  <a:pt x="29434" y="3113"/>
                </a:lnTo>
                <a:lnTo>
                  <a:pt x="32547" y="2925"/>
                </a:lnTo>
                <a:lnTo>
                  <a:pt x="32547" y="2925"/>
                </a:lnTo>
                <a:lnTo>
                  <a:pt x="31320" y="3208"/>
                </a:lnTo>
                <a:lnTo>
                  <a:pt x="32452" y="3113"/>
                </a:lnTo>
                <a:lnTo>
                  <a:pt x="33679" y="2925"/>
                </a:lnTo>
                <a:lnTo>
                  <a:pt x="34811" y="2830"/>
                </a:lnTo>
                <a:lnTo>
                  <a:pt x="36037" y="2736"/>
                </a:lnTo>
                <a:lnTo>
                  <a:pt x="35754" y="2736"/>
                </a:lnTo>
                <a:lnTo>
                  <a:pt x="35754" y="2642"/>
                </a:lnTo>
                <a:lnTo>
                  <a:pt x="36226" y="2642"/>
                </a:lnTo>
                <a:lnTo>
                  <a:pt x="36415" y="2547"/>
                </a:lnTo>
                <a:lnTo>
                  <a:pt x="34905" y="2547"/>
                </a:lnTo>
                <a:lnTo>
                  <a:pt x="35660" y="2453"/>
                </a:lnTo>
                <a:lnTo>
                  <a:pt x="36132" y="2453"/>
                </a:lnTo>
                <a:lnTo>
                  <a:pt x="37358" y="2359"/>
                </a:lnTo>
                <a:lnTo>
                  <a:pt x="37830" y="2359"/>
                </a:lnTo>
                <a:lnTo>
                  <a:pt x="38207" y="2264"/>
                </a:lnTo>
                <a:lnTo>
                  <a:pt x="36509" y="2359"/>
                </a:lnTo>
                <a:lnTo>
                  <a:pt x="36509" y="2359"/>
                </a:lnTo>
                <a:lnTo>
                  <a:pt x="38207" y="2170"/>
                </a:lnTo>
                <a:lnTo>
                  <a:pt x="39811" y="2170"/>
                </a:lnTo>
                <a:lnTo>
                  <a:pt x="40188" y="2264"/>
                </a:lnTo>
                <a:lnTo>
                  <a:pt x="39905" y="2076"/>
                </a:lnTo>
                <a:lnTo>
                  <a:pt x="41603" y="2076"/>
                </a:lnTo>
                <a:lnTo>
                  <a:pt x="41037" y="2170"/>
                </a:lnTo>
                <a:lnTo>
                  <a:pt x="43773" y="2076"/>
                </a:lnTo>
                <a:lnTo>
                  <a:pt x="43207" y="2076"/>
                </a:lnTo>
                <a:lnTo>
                  <a:pt x="44528" y="1981"/>
                </a:lnTo>
                <a:lnTo>
                  <a:pt x="44811" y="1981"/>
                </a:lnTo>
                <a:lnTo>
                  <a:pt x="45094" y="1887"/>
                </a:lnTo>
                <a:lnTo>
                  <a:pt x="45754" y="1887"/>
                </a:lnTo>
                <a:lnTo>
                  <a:pt x="47263" y="1793"/>
                </a:lnTo>
                <a:close/>
                <a:moveTo>
                  <a:pt x="52263" y="65754"/>
                </a:moveTo>
                <a:lnTo>
                  <a:pt x="51792" y="65848"/>
                </a:lnTo>
                <a:lnTo>
                  <a:pt x="51697" y="65848"/>
                </a:lnTo>
                <a:lnTo>
                  <a:pt x="48867" y="66131"/>
                </a:lnTo>
                <a:lnTo>
                  <a:pt x="50565" y="65848"/>
                </a:lnTo>
                <a:lnTo>
                  <a:pt x="52263" y="65754"/>
                </a:lnTo>
                <a:close/>
                <a:moveTo>
                  <a:pt x="66697" y="61037"/>
                </a:moveTo>
                <a:lnTo>
                  <a:pt x="66603" y="61131"/>
                </a:lnTo>
                <a:lnTo>
                  <a:pt x="65848" y="61414"/>
                </a:lnTo>
                <a:lnTo>
                  <a:pt x="64999" y="61603"/>
                </a:lnTo>
                <a:lnTo>
                  <a:pt x="63018" y="61791"/>
                </a:lnTo>
                <a:lnTo>
                  <a:pt x="64905" y="61697"/>
                </a:lnTo>
                <a:lnTo>
                  <a:pt x="66508" y="61320"/>
                </a:lnTo>
                <a:lnTo>
                  <a:pt x="66037" y="61980"/>
                </a:lnTo>
                <a:lnTo>
                  <a:pt x="65471" y="62546"/>
                </a:lnTo>
                <a:lnTo>
                  <a:pt x="64810" y="63018"/>
                </a:lnTo>
                <a:lnTo>
                  <a:pt x="64056" y="63301"/>
                </a:lnTo>
                <a:lnTo>
                  <a:pt x="63301" y="63584"/>
                </a:lnTo>
                <a:lnTo>
                  <a:pt x="62452" y="63772"/>
                </a:lnTo>
                <a:lnTo>
                  <a:pt x="61509" y="63961"/>
                </a:lnTo>
                <a:lnTo>
                  <a:pt x="60565" y="64055"/>
                </a:lnTo>
                <a:lnTo>
                  <a:pt x="58678" y="64150"/>
                </a:lnTo>
                <a:lnTo>
                  <a:pt x="53018" y="64150"/>
                </a:lnTo>
                <a:lnTo>
                  <a:pt x="46037" y="64810"/>
                </a:lnTo>
                <a:lnTo>
                  <a:pt x="39528" y="65282"/>
                </a:lnTo>
                <a:lnTo>
                  <a:pt x="36320" y="65471"/>
                </a:lnTo>
                <a:lnTo>
                  <a:pt x="33018" y="65659"/>
                </a:lnTo>
                <a:lnTo>
                  <a:pt x="29622" y="65754"/>
                </a:lnTo>
                <a:lnTo>
                  <a:pt x="23962" y="65754"/>
                </a:lnTo>
                <a:lnTo>
                  <a:pt x="21698" y="65942"/>
                </a:lnTo>
                <a:lnTo>
                  <a:pt x="17264" y="66225"/>
                </a:lnTo>
                <a:lnTo>
                  <a:pt x="17830" y="66037"/>
                </a:lnTo>
                <a:lnTo>
                  <a:pt x="16698" y="65942"/>
                </a:lnTo>
                <a:lnTo>
                  <a:pt x="16509" y="65942"/>
                </a:lnTo>
                <a:lnTo>
                  <a:pt x="15094" y="66037"/>
                </a:lnTo>
                <a:lnTo>
                  <a:pt x="15660" y="66131"/>
                </a:lnTo>
                <a:lnTo>
                  <a:pt x="16132" y="66037"/>
                </a:lnTo>
                <a:lnTo>
                  <a:pt x="15943" y="66131"/>
                </a:lnTo>
                <a:lnTo>
                  <a:pt x="16604" y="66225"/>
                </a:lnTo>
                <a:lnTo>
                  <a:pt x="14434" y="66320"/>
                </a:lnTo>
                <a:lnTo>
                  <a:pt x="12170" y="66414"/>
                </a:lnTo>
                <a:lnTo>
                  <a:pt x="13773" y="66225"/>
                </a:lnTo>
                <a:lnTo>
                  <a:pt x="15000" y="66037"/>
                </a:lnTo>
                <a:lnTo>
                  <a:pt x="12453" y="66225"/>
                </a:lnTo>
                <a:lnTo>
                  <a:pt x="11604" y="66320"/>
                </a:lnTo>
                <a:lnTo>
                  <a:pt x="11604" y="66225"/>
                </a:lnTo>
                <a:lnTo>
                  <a:pt x="11887" y="66225"/>
                </a:lnTo>
                <a:lnTo>
                  <a:pt x="12736" y="66037"/>
                </a:lnTo>
                <a:lnTo>
                  <a:pt x="9906" y="66225"/>
                </a:lnTo>
                <a:lnTo>
                  <a:pt x="8962" y="66414"/>
                </a:lnTo>
                <a:lnTo>
                  <a:pt x="10000" y="66414"/>
                </a:lnTo>
                <a:lnTo>
                  <a:pt x="8396" y="66697"/>
                </a:lnTo>
                <a:lnTo>
                  <a:pt x="7830" y="66697"/>
                </a:lnTo>
                <a:lnTo>
                  <a:pt x="7358" y="66603"/>
                </a:lnTo>
                <a:lnTo>
                  <a:pt x="7075" y="66414"/>
                </a:lnTo>
                <a:lnTo>
                  <a:pt x="6792" y="66131"/>
                </a:lnTo>
                <a:lnTo>
                  <a:pt x="6604" y="65565"/>
                </a:lnTo>
                <a:lnTo>
                  <a:pt x="6604" y="64810"/>
                </a:lnTo>
                <a:lnTo>
                  <a:pt x="6415" y="66225"/>
                </a:lnTo>
                <a:lnTo>
                  <a:pt x="6509" y="64527"/>
                </a:lnTo>
                <a:lnTo>
                  <a:pt x="20188" y="64433"/>
                </a:lnTo>
                <a:lnTo>
                  <a:pt x="20188" y="64433"/>
                </a:lnTo>
                <a:lnTo>
                  <a:pt x="19434" y="64621"/>
                </a:lnTo>
                <a:lnTo>
                  <a:pt x="23585" y="64527"/>
                </a:lnTo>
                <a:lnTo>
                  <a:pt x="25660" y="64433"/>
                </a:lnTo>
                <a:lnTo>
                  <a:pt x="27641" y="64338"/>
                </a:lnTo>
                <a:lnTo>
                  <a:pt x="25754" y="64244"/>
                </a:lnTo>
                <a:lnTo>
                  <a:pt x="31132" y="63772"/>
                </a:lnTo>
                <a:lnTo>
                  <a:pt x="36698" y="63301"/>
                </a:lnTo>
                <a:lnTo>
                  <a:pt x="42264" y="62829"/>
                </a:lnTo>
                <a:lnTo>
                  <a:pt x="47830" y="62640"/>
                </a:lnTo>
                <a:lnTo>
                  <a:pt x="46414" y="62829"/>
                </a:lnTo>
                <a:lnTo>
                  <a:pt x="44999" y="63018"/>
                </a:lnTo>
                <a:lnTo>
                  <a:pt x="48867" y="62735"/>
                </a:lnTo>
                <a:lnTo>
                  <a:pt x="52358" y="62452"/>
                </a:lnTo>
                <a:lnTo>
                  <a:pt x="53207" y="62357"/>
                </a:lnTo>
                <a:lnTo>
                  <a:pt x="52452" y="62452"/>
                </a:lnTo>
                <a:lnTo>
                  <a:pt x="55660" y="62169"/>
                </a:lnTo>
                <a:lnTo>
                  <a:pt x="54056" y="62357"/>
                </a:lnTo>
                <a:lnTo>
                  <a:pt x="56320" y="62357"/>
                </a:lnTo>
                <a:lnTo>
                  <a:pt x="58395" y="62169"/>
                </a:lnTo>
                <a:lnTo>
                  <a:pt x="60471" y="61980"/>
                </a:lnTo>
                <a:lnTo>
                  <a:pt x="64622" y="61508"/>
                </a:lnTo>
                <a:lnTo>
                  <a:pt x="63584" y="61508"/>
                </a:lnTo>
                <a:lnTo>
                  <a:pt x="65188" y="61320"/>
                </a:lnTo>
                <a:lnTo>
                  <a:pt x="65942" y="61225"/>
                </a:lnTo>
                <a:lnTo>
                  <a:pt x="66697" y="61037"/>
                </a:lnTo>
                <a:close/>
                <a:moveTo>
                  <a:pt x="56131" y="0"/>
                </a:moveTo>
                <a:lnTo>
                  <a:pt x="54056" y="95"/>
                </a:lnTo>
                <a:lnTo>
                  <a:pt x="49999" y="472"/>
                </a:lnTo>
                <a:lnTo>
                  <a:pt x="49905" y="472"/>
                </a:lnTo>
                <a:lnTo>
                  <a:pt x="50188" y="378"/>
                </a:lnTo>
                <a:lnTo>
                  <a:pt x="46131" y="378"/>
                </a:lnTo>
                <a:lnTo>
                  <a:pt x="44999" y="566"/>
                </a:lnTo>
                <a:lnTo>
                  <a:pt x="45848" y="661"/>
                </a:lnTo>
                <a:lnTo>
                  <a:pt x="45848" y="661"/>
                </a:lnTo>
                <a:lnTo>
                  <a:pt x="45094" y="566"/>
                </a:lnTo>
                <a:lnTo>
                  <a:pt x="46037" y="661"/>
                </a:lnTo>
                <a:lnTo>
                  <a:pt x="45943" y="661"/>
                </a:lnTo>
                <a:lnTo>
                  <a:pt x="40377" y="849"/>
                </a:lnTo>
                <a:lnTo>
                  <a:pt x="34622" y="1038"/>
                </a:lnTo>
                <a:lnTo>
                  <a:pt x="34245" y="1038"/>
                </a:lnTo>
                <a:lnTo>
                  <a:pt x="30943" y="1227"/>
                </a:lnTo>
                <a:lnTo>
                  <a:pt x="29905" y="1132"/>
                </a:lnTo>
                <a:lnTo>
                  <a:pt x="28679" y="1227"/>
                </a:lnTo>
                <a:lnTo>
                  <a:pt x="26132" y="1510"/>
                </a:lnTo>
                <a:lnTo>
                  <a:pt x="20566" y="1887"/>
                </a:lnTo>
                <a:lnTo>
                  <a:pt x="20094" y="1887"/>
                </a:lnTo>
                <a:lnTo>
                  <a:pt x="19434" y="1793"/>
                </a:lnTo>
                <a:lnTo>
                  <a:pt x="19245" y="1793"/>
                </a:lnTo>
                <a:lnTo>
                  <a:pt x="19434" y="1887"/>
                </a:lnTo>
                <a:lnTo>
                  <a:pt x="19811" y="1981"/>
                </a:lnTo>
                <a:lnTo>
                  <a:pt x="17453" y="2170"/>
                </a:lnTo>
                <a:lnTo>
                  <a:pt x="12830" y="2170"/>
                </a:lnTo>
                <a:lnTo>
                  <a:pt x="11415" y="2359"/>
                </a:lnTo>
                <a:lnTo>
                  <a:pt x="8962" y="2547"/>
                </a:lnTo>
                <a:lnTo>
                  <a:pt x="8113" y="3113"/>
                </a:lnTo>
                <a:lnTo>
                  <a:pt x="7170" y="3302"/>
                </a:lnTo>
                <a:lnTo>
                  <a:pt x="5377" y="3679"/>
                </a:lnTo>
                <a:lnTo>
                  <a:pt x="4245" y="3868"/>
                </a:lnTo>
                <a:lnTo>
                  <a:pt x="4245" y="3113"/>
                </a:lnTo>
                <a:lnTo>
                  <a:pt x="4151" y="3868"/>
                </a:lnTo>
                <a:lnTo>
                  <a:pt x="3774" y="4057"/>
                </a:lnTo>
                <a:lnTo>
                  <a:pt x="3585" y="4151"/>
                </a:lnTo>
                <a:lnTo>
                  <a:pt x="3396" y="4340"/>
                </a:lnTo>
                <a:lnTo>
                  <a:pt x="3208" y="4623"/>
                </a:lnTo>
                <a:lnTo>
                  <a:pt x="2925" y="5472"/>
                </a:lnTo>
                <a:lnTo>
                  <a:pt x="2453" y="7076"/>
                </a:lnTo>
                <a:lnTo>
                  <a:pt x="2264" y="7830"/>
                </a:lnTo>
                <a:lnTo>
                  <a:pt x="2076" y="8585"/>
                </a:lnTo>
                <a:lnTo>
                  <a:pt x="1793" y="10283"/>
                </a:lnTo>
                <a:lnTo>
                  <a:pt x="1698" y="12075"/>
                </a:lnTo>
                <a:lnTo>
                  <a:pt x="1698" y="13868"/>
                </a:lnTo>
                <a:lnTo>
                  <a:pt x="1793" y="17547"/>
                </a:lnTo>
                <a:lnTo>
                  <a:pt x="1793" y="19339"/>
                </a:lnTo>
                <a:lnTo>
                  <a:pt x="1793" y="20943"/>
                </a:lnTo>
                <a:lnTo>
                  <a:pt x="849" y="42735"/>
                </a:lnTo>
                <a:lnTo>
                  <a:pt x="0" y="64527"/>
                </a:lnTo>
                <a:lnTo>
                  <a:pt x="5094" y="64527"/>
                </a:lnTo>
                <a:lnTo>
                  <a:pt x="5377" y="66131"/>
                </a:lnTo>
                <a:lnTo>
                  <a:pt x="5472" y="66603"/>
                </a:lnTo>
                <a:lnTo>
                  <a:pt x="5755" y="66980"/>
                </a:lnTo>
                <a:lnTo>
                  <a:pt x="6038" y="67263"/>
                </a:lnTo>
                <a:lnTo>
                  <a:pt x="6415" y="67546"/>
                </a:lnTo>
                <a:lnTo>
                  <a:pt x="7736" y="67923"/>
                </a:lnTo>
                <a:lnTo>
                  <a:pt x="9057" y="68206"/>
                </a:lnTo>
                <a:lnTo>
                  <a:pt x="10377" y="68395"/>
                </a:lnTo>
                <a:lnTo>
                  <a:pt x="11887" y="68584"/>
                </a:lnTo>
                <a:lnTo>
                  <a:pt x="16887" y="68584"/>
                </a:lnTo>
                <a:lnTo>
                  <a:pt x="20377" y="68301"/>
                </a:lnTo>
                <a:lnTo>
                  <a:pt x="27547" y="67640"/>
                </a:lnTo>
                <a:lnTo>
                  <a:pt x="30849" y="67357"/>
                </a:lnTo>
                <a:lnTo>
                  <a:pt x="33867" y="67169"/>
                </a:lnTo>
                <a:lnTo>
                  <a:pt x="38396" y="66980"/>
                </a:lnTo>
                <a:lnTo>
                  <a:pt x="42924" y="66603"/>
                </a:lnTo>
                <a:lnTo>
                  <a:pt x="51792" y="65942"/>
                </a:lnTo>
                <a:lnTo>
                  <a:pt x="53112" y="65754"/>
                </a:lnTo>
                <a:lnTo>
                  <a:pt x="53301" y="65754"/>
                </a:lnTo>
                <a:lnTo>
                  <a:pt x="55282" y="65565"/>
                </a:lnTo>
                <a:lnTo>
                  <a:pt x="61697" y="64999"/>
                </a:lnTo>
                <a:lnTo>
                  <a:pt x="62546" y="64905"/>
                </a:lnTo>
                <a:lnTo>
                  <a:pt x="64716" y="64810"/>
                </a:lnTo>
                <a:lnTo>
                  <a:pt x="60943" y="65376"/>
                </a:lnTo>
                <a:lnTo>
                  <a:pt x="64433" y="65093"/>
                </a:lnTo>
                <a:lnTo>
                  <a:pt x="65754" y="64810"/>
                </a:lnTo>
                <a:lnTo>
                  <a:pt x="66225" y="64716"/>
                </a:lnTo>
                <a:lnTo>
                  <a:pt x="66697" y="64527"/>
                </a:lnTo>
                <a:lnTo>
                  <a:pt x="67169" y="64244"/>
                </a:lnTo>
                <a:lnTo>
                  <a:pt x="67452" y="63867"/>
                </a:lnTo>
                <a:lnTo>
                  <a:pt x="67829" y="63489"/>
                </a:lnTo>
                <a:lnTo>
                  <a:pt x="68018" y="63018"/>
                </a:lnTo>
                <a:lnTo>
                  <a:pt x="68301" y="62452"/>
                </a:lnTo>
                <a:lnTo>
                  <a:pt x="68490" y="61791"/>
                </a:lnTo>
                <a:lnTo>
                  <a:pt x="68678" y="60093"/>
                </a:lnTo>
                <a:lnTo>
                  <a:pt x="68961" y="59622"/>
                </a:lnTo>
                <a:lnTo>
                  <a:pt x="69150" y="59056"/>
                </a:lnTo>
                <a:lnTo>
                  <a:pt x="69339" y="58490"/>
                </a:lnTo>
                <a:lnTo>
                  <a:pt x="69433" y="57829"/>
                </a:lnTo>
                <a:lnTo>
                  <a:pt x="69527" y="56225"/>
                </a:lnTo>
                <a:lnTo>
                  <a:pt x="69527" y="54622"/>
                </a:lnTo>
                <a:lnTo>
                  <a:pt x="69339" y="54150"/>
                </a:lnTo>
                <a:lnTo>
                  <a:pt x="69244" y="52358"/>
                </a:lnTo>
                <a:lnTo>
                  <a:pt x="69999" y="46980"/>
                </a:lnTo>
                <a:lnTo>
                  <a:pt x="70754" y="41792"/>
                </a:lnTo>
                <a:lnTo>
                  <a:pt x="71414" y="36603"/>
                </a:lnTo>
                <a:lnTo>
                  <a:pt x="71697" y="34150"/>
                </a:lnTo>
                <a:lnTo>
                  <a:pt x="71886" y="31698"/>
                </a:lnTo>
                <a:lnTo>
                  <a:pt x="71603" y="33113"/>
                </a:lnTo>
                <a:lnTo>
                  <a:pt x="71603" y="32264"/>
                </a:lnTo>
                <a:lnTo>
                  <a:pt x="71508" y="31509"/>
                </a:lnTo>
                <a:lnTo>
                  <a:pt x="71320" y="29717"/>
                </a:lnTo>
                <a:lnTo>
                  <a:pt x="71225" y="28868"/>
                </a:lnTo>
                <a:lnTo>
                  <a:pt x="71131" y="28019"/>
                </a:lnTo>
                <a:lnTo>
                  <a:pt x="71225" y="27264"/>
                </a:lnTo>
                <a:lnTo>
                  <a:pt x="71414" y="26603"/>
                </a:lnTo>
                <a:lnTo>
                  <a:pt x="71558" y="26891"/>
                </a:lnTo>
                <a:lnTo>
                  <a:pt x="71131" y="22453"/>
                </a:lnTo>
                <a:lnTo>
                  <a:pt x="71320" y="23113"/>
                </a:lnTo>
                <a:lnTo>
                  <a:pt x="71037" y="21132"/>
                </a:lnTo>
                <a:lnTo>
                  <a:pt x="70754" y="19056"/>
                </a:lnTo>
                <a:lnTo>
                  <a:pt x="69999" y="15094"/>
                </a:lnTo>
                <a:lnTo>
                  <a:pt x="70376" y="16415"/>
                </a:lnTo>
                <a:lnTo>
                  <a:pt x="69999" y="12830"/>
                </a:lnTo>
                <a:lnTo>
                  <a:pt x="69622" y="10566"/>
                </a:lnTo>
                <a:lnTo>
                  <a:pt x="69150" y="8208"/>
                </a:lnTo>
                <a:lnTo>
                  <a:pt x="68584" y="5944"/>
                </a:lnTo>
                <a:lnTo>
                  <a:pt x="68207" y="4906"/>
                </a:lnTo>
                <a:lnTo>
                  <a:pt x="67829" y="3868"/>
                </a:lnTo>
                <a:lnTo>
                  <a:pt x="67452" y="3019"/>
                </a:lnTo>
                <a:lnTo>
                  <a:pt x="66980" y="2264"/>
                </a:lnTo>
                <a:lnTo>
                  <a:pt x="66508" y="1604"/>
                </a:lnTo>
                <a:lnTo>
                  <a:pt x="65942" y="1227"/>
                </a:lnTo>
                <a:lnTo>
                  <a:pt x="64999" y="849"/>
                </a:lnTo>
                <a:lnTo>
                  <a:pt x="64150" y="661"/>
                </a:lnTo>
                <a:lnTo>
                  <a:pt x="62263" y="283"/>
                </a:lnTo>
                <a:lnTo>
                  <a:pt x="60282" y="95"/>
                </a:lnTo>
                <a:lnTo>
                  <a:pt x="582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title"/>
          </p:nvPr>
        </p:nvSpPr>
        <p:spPr>
          <a:xfrm>
            <a:off x="-6025" y="205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graphics</a:t>
            </a:r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-6000" y="13313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 Bit About Me</a:t>
            </a:r>
            <a:endParaRPr sz="3600"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457200" y="2100900"/>
            <a:ext cx="82296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✘"/>
            </a:pPr>
            <a:r>
              <a:rPr lang="en" sz="3000"/>
              <a:t>Allison Cruse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✘"/>
            </a:pPr>
            <a:r>
              <a:rPr lang="en" sz="3000"/>
              <a:t>Business Liaison Librarian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✘"/>
            </a:pPr>
            <a:r>
              <a:rPr lang="en" sz="3000"/>
              <a:t>Western Carolina University - Cullowhee, NC</a:t>
            </a:r>
            <a:endParaRPr sz="3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2"/>
          <p:cNvSpPr/>
          <p:nvPr/>
        </p:nvSpPr>
        <p:spPr>
          <a:xfrm>
            <a:off x="4055825" y="351788"/>
            <a:ext cx="1032371" cy="953836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2"/>
          <p:cNvSpPr/>
          <p:nvPr/>
        </p:nvSpPr>
        <p:spPr>
          <a:xfrm>
            <a:off x="4256233" y="544909"/>
            <a:ext cx="631528" cy="567615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SlidesCarnival icons are editable shapes. 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This means that you can: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niglet"/>
              <a:buChar char="●"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Resize them without losing quality.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niglet"/>
              <a:buChar char="●"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Change fill color and opacity.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Isn’t that nice? :)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Examples: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36" name="Google Shape;236;p30"/>
          <p:cNvSpPr/>
          <p:nvPr/>
        </p:nvSpPr>
        <p:spPr>
          <a:xfrm>
            <a:off x="277965" y="271963"/>
            <a:ext cx="373873" cy="4796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0"/>
          <p:cNvSpPr/>
          <p:nvPr/>
        </p:nvSpPr>
        <p:spPr>
          <a:xfrm>
            <a:off x="852801" y="338968"/>
            <a:ext cx="398876" cy="337703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0"/>
          <p:cNvSpPr/>
          <p:nvPr/>
        </p:nvSpPr>
        <p:spPr>
          <a:xfrm>
            <a:off x="1445208" y="340017"/>
            <a:ext cx="387139" cy="341965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0"/>
          <p:cNvSpPr/>
          <p:nvPr/>
        </p:nvSpPr>
        <p:spPr>
          <a:xfrm>
            <a:off x="2071095" y="330991"/>
            <a:ext cx="315368" cy="354182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0"/>
          <p:cNvSpPr/>
          <p:nvPr/>
        </p:nvSpPr>
        <p:spPr>
          <a:xfrm>
            <a:off x="2678363" y="327801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0"/>
          <p:cNvSpPr/>
          <p:nvPr/>
        </p:nvSpPr>
        <p:spPr>
          <a:xfrm>
            <a:off x="3190980" y="323539"/>
            <a:ext cx="414830" cy="36642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0"/>
          <p:cNvSpPr/>
          <p:nvPr/>
        </p:nvSpPr>
        <p:spPr>
          <a:xfrm>
            <a:off x="3808913" y="301728"/>
            <a:ext cx="355778" cy="411093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0"/>
          <p:cNvSpPr/>
          <p:nvPr/>
        </p:nvSpPr>
        <p:spPr>
          <a:xfrm>
            <a:off x="4367795" y="328325"/>
            <a:ext cx="414283" cy="362159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0"/>
          <p:cNvSpPr/>
          <p:nvPr/>
        </p:nvSpPr>
        <p:spPr>
          <a:xfrm>
            <a:off x="4977729" y="334707"/>
            <a:ext cx="366421" cy="349396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0"/>
          <p:cNvSpPr/>
          <p:nvPr/>
        </p:nvSpPr>
        <p:spPr>
          <a:xfrm>
            <a:off x="5571185" y="326205"/>
            <a:ext cx="355778" cy="363230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0"/>
          <p:cNvSpPr/>
          <p:nvPr/>
        </p:nvSpPr>
        <p:spPr>
          <a:xfrm>
            <a:off x="282226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0"/>
          <p:cNvSpPr/>
          <p:nvPr/>
        </p:nvSpPr>
        <p:spPr>
          <a:xfrm>
            <a:off x="869825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0"/>
          <p:cNvSpPr/>
          <p:nvPr/>
        </p:nvSpPr>
        <p:spPr>
          <a:xfrm>
            <a:off x="1447327" y="934019"/>
            <a:ext cx="380233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0"/>
          <p:cNvSpPr/>
          <p:nvPr/>
        </p:nvSpPr>
        <p:spPr>
          <a:xfrm>
            <a:off x="2034402" y="901041"/>
            <a:ext cx="379709" cy="384495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0"/>
          <p:cNvSpPr/>
          <p:nvPr/>
        </p:nvSpPr>
        <p:spPr>
          <a:xfrm>
            <a:off x="2624667" y="9260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0"/>
          <p:cNvSpPr/>
          <p:nvPr/>
        </p:nvSpPr>
        <p:spPr>
          <a:xfrm>
            <a:off x="3218647" y="926043"/>
            <a:ext cx="365350" cy="3366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0"/>
          <p:cNvSpPr/>
          <p:nvPr/>
        </p:nvSpPr>
        <p:spPr>
          <a:xfrm>
            <a:off x="3815818" y="9297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0"/>
          <p:cNvSpPr/>
          <p:nvPr/>
        </p:nvSpPr>
        <p:spPr>
          <a:xfrm>
            <a:off x="4384820" y="911138"/>
            <a:ext cx="375447" cy="368016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0"/>
          <p:cNvSpPr/>
          <p:nvPr/>
        </p:nvSpPr>
        <p:spPr>
          <a:xfrm>
            <a:off x="4934129" y="870729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0"/>
          <p:cNvSpPr/>
          <p:nvPr/>
        </p:nvSpPr>
        <p:spPr>
          <a:xfrm>
            <a:off x="5532896" y="886683"/>
            <a:ext cx="429691" cy="410568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0"/>
          <p:cNvSpPr/>
          <p:nvPr/>
        </p:nvSpPr>
        <p:spPr>
          <a:xfrm>
            <a:off x="252963" y="1538097"/>
            <a:ext cx="421211" cy="29888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0"/>
          <p:cNvSpPr/>
          <p:nvPr/>
        </p:nvSpPr>
        <p:spPr>
          <a:xfrm>
            <a:off x="842704" y="1481734"/>
            <a:ext cx="417999" cy="404711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0"/>
          <p:cNvSpPr/>
          <p:nvPr/>
        </p:nvSpPr>
        <p:spPr>
          <a:xfrm>
            <a:off x="1445732" y="1499808"/>
            <a:ext cx="376518" cy="380255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0"/>
          <p:cNvSpPr/>
          <p:nvPr/>
        </p:nvSpPr>
        <p:spPr>
          <a:xfrm>
            <a:off x="2029616" y="1488116"/>
            <a:ext cx="392472" cy="391401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0"/>
          <p:cNvSpPr/>
          <p:nvPr/>
        </p:nvSpPr>
        <p:spPr>
          <a:xfrm>
            <a:off x="2629978" y="1500354"/>
            <a:ext cx="365350" cy="36694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0"/>
          <p:cNvSpPr/>
          <p:nvPr/>
        </p:nvSpPr>
        <p:spPr>
          <a:xfrm>
            <a:off x="3234055" y="1457279"/>
            <a:ext cx="332917" cy="452551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0"/>
          <p:cNvSpPr/>
          <p:nvPr/>
        </p:nvSpPr>
        <p:spPr>
          <a:xfrm>
            <a:off x="3777530" y="1547144"/>
            <a:ext cx="417999" cy="269625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4382678" y="1489711"/>
            <a:ext cx="385041" cy="389281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0"/>
          <p:cNvSpPr/>
          <p:nvPr/>
        </p:nvSpPr>
        <p:spPr>
          <a:xfrm>
            <a:off x="4969227" y="1474828"/>
            <a:ext cx="387161" cy="402569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0"/>
          <p:cNvSpPr/>
          <p:nvPr/>
        </p:nvSpPr>
        <p:spPr>
          <a:xfrm>
            <a:off x="5538753" y="1486520"/>
            <a:ext cx="414283" cy="388210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0"/>
          <p:cNvSpPr/>
          <p:nvPr/>
        </p:nvSpPr>
        <p:spPr>
          <a:xfrm>
            <a:off x="301895" y="2092193"/>
            <a:ext cx="324416" cy="354204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0"/>
          <p:cNvSpPr/>
          <p:nvPr/>
        </p:nvSpPr>
        <p:spPr>
          <a:xfrm>
            <a:off x="875136" y="2092739"/>
            <a:ext cx="346227" cy="34832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0"/>
          <p:cNvSpPr/>
          <p:nvPr/>
        </p:nvSpPr>
        <p:spPr>
          <a:xfrm>
            <a:off x="1469663" y="2092739"/>
            <a:ext cx="346205" cy="348325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0"/>
          <p:cNvSpPr/>
          <p:nvPr/>
        </p:nvSpPr>
        <p:spPr>
          <a:xfrm>
            <a:off x="2052475" y="2092739"/>
            <a:ext cx="345681" cy="348325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0"/>
          <p:cNvSpPr/>
          <p:nvPr/>
        </p:nvSpPr>
        <p:spPr>
          <a:xfrm>
            <a:off x="2720367" y="2038496"/>
            <a:ext cx="186685" cy="460550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0"/>
          <p:cNvSpPr/>
          <p:nvPr/>
        </p:nvSpPr>
        <p:spPr>
          <a:xfrm>
            <a:off x="3319156" y="2041687"/>
            <a:ext cx="161683" cy="455218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0"/>
          <p:cNvSpPr/>
          <p:nvPr/>
        </p:nvSpPr>
        <p:spPr>
          <a:xfrm>
            <a:off x="3912065" y="2092193"/>
            <a:ext cx="147325" cy="34887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0"/>
          <p:cNvSpPr/>
          <p:nvPr/>
        </p:nvSpPr>
        <p:spPr>
          <a:xfrm>
            <a:off x="4402368" y="2087407"/>
            <a:ext cx="343014" cy="363230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0"/>
          <p:cNvSpPr/>
          <p:nvPr/>
        </p:nvSpPr>
        <p:spPr>
          <a:xfrm>
            <a:off x="4975609" y="2096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0"/>
          <p:cNvSpPr/>
          <p:nvPr/>
        </p:nvSpPr>
        <p:spPr>
          <a:xfrm>
            <a:off x="5570114" y="2037950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400284" y="2642049"/>
            <a:ext cx="127109" cy="429713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0"/>
          <p:cNvSpPr/>
          <p:nvPr/>
        </p:nvSpPr>
        <p:spPr>
          <a:xfrm>
            <a:off x="913425" y="2626095"/>
            <a:ext cx="274958" cy="460550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0"/>
          <p:cNvSpPr/>
          <p:nvPr/>
        </p:nvSpPr>
        <p:spPr>
          <a:xfrm>
            <a:off x="1461139" y="2626095"/>
            <a:ext cx="360039" cy="460550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0"/>
          <p:cNvSpPr/>
          <p:nvPr/>
        </p:nvSpPr>
        <p:spPr>
          <a:xfrm>
            <a:off x="2592213" y="2704269"/>
            <a:ext cx="434499" cy="242503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0"/>
          <p:cNvSpPr/>
          <p:nvPr/>
        </p:nvSpPr>
        <p:spPr>
          <a:xfrm>
            <a:off x="2013116" y="2653741"/>
            <a:ext cx="421736" cy="39887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0"/>
          <p:cNvSpPr/>
          <p:nvPr/>
        </p:nvSpPr>
        <p:spPr>
          <a:xfrm>
            <a:off x="3210671" y="2663860"/>
            <a:ext cx="373327" cy="376518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0"/>
          <p:cNvSpPr/>
          <p:nvPr/>
        </p:nvSpPr>
        <p:spPr>
          <a:xfrm>
            <a:off x="3796674" y="2667051"/>
            <a:ext cx="378113" cy="376518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0"/>
          <p:cNvSpPr/>
          <p:nvPr/>
        </p:nvSpPr>
        <p:spPr>
          <a:xfrm>
            <a:off x="4332172" y="2667051"/>
            <a:ext cx="492437" cy="398329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0"/>
          <p:cNvSpPr/>
          <p:nvPr/>
        </p:nvSpPr>
        <p:spPr>
          <a:xfrm>
            <a:off x="5012302" y="2651097"/>
            <a:ext cx="296223" cy="412142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0"/>
          <p:cNvSpPr/>
          <p:nvPr/>
        </p:nvSpPr>
        <p:spPr>
          <a:xfrm>
            <a:off x="5602568" y="2671837"/>
            <a:ext cx="289295" cy="396187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0"/>
          <p:cNvSpPr/>
          <p:nvPr/>
        </p:nvSpPr>
        <p:spPr>
          <a:xfrm>
            <a:off x="264677" y="3280175"/>
            <a:ext cx="417999" cy="330797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0"/>
          <p:cNvSpPr/>
          <p:nvPr/>
        </p:nvSpPr>
        <p:spPr>
          <a:xfrm>
            <a:off x="848015" y="3304630"/>
            <a:ext cx="407377" cy="276553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0"/>
          <p:cNvSpPr/>
          <p:nvPr/>
        </p:nvSpPr>
        <p:spPr>
          <a:xfrm>
            <a:off x="1447327" y="3292938"/>
            <a:ext cx="386615" cy="302080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0"/>
          <p:cNvSpPr/>
          <p:nvPr/>
        </p:nvSpPr>
        <p:spPr>
          <a:xfrm>
            <a:off x="2032260" y="3284961"/>
            <a:ext cx="389303" cy="316439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0"/>
          <p:cNvSpPr/>
          <p:nvPr/>
        </p:nvSpPr>
        <p:spPr>
          <a:xfrm>
            <a:off x="2640621" y="3259436"/>
            <a:ext cx="351516" cy="35470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0"/>
          <p:cNvSpPr/>
          <p:nvPr/>
        </p:nvSpPr>
        <p:spPr>
          <a:xfrm>
            <a:off x="3196312" y="3304106"/>
            <a:ext cx="397258" cy="292507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0"/>
          <p:cNvSpPr/>
          <p:nvPr/>
        </p:nvSpPr>
        <p:spPr>
          <a:xfrm>
            <a:off x="3784982" y="3304106"/>
            <a:ext cx="396734" cy="292507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0"/>
          <p:cNvSpPr/>
          <p:nvPr/>
        </p:nvSpPr>
        <p:spPr>
          <a:xfrm>
            <a:off x="4383224" y="3275389"/>
            <a:ext cx="382353" cy="335037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0"/>
          <p:cNvSpPr/>
          <p:nvPr/>
        </p:nvSpPr>
        <p:spPr>
          <a:xfrm>
            <a:off x="4951132" y="3234980"/>
            <a:ext cx="419616" cy="422785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0"/>
          <p:cNvSpPr/>
          <p:nvPr/>
        </p:nvSpPr>
        <p:spPr>
          <a:xfrm>
            <a:off x="5569065" y="3258911"/>
            <a:ext cx="359493" cy="3642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0"/>
          <p:cNvSpPr/>
          <p:nvPr/>
        </p:nvSpPr>
        <p:spPr>
          <a:xfrm>
            <a:off x="258820" y="3831081"/>
            <a:ext cx="409497" cy="39885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0"/>
          <p:cNvSpPr/>
          <p:nvPr/>
        </p:nvSpPr>
        <p:spPr>
          <a:xfrm>
            <a:off x="828346" y="3895420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0"/>
          <p:cNvSpPr/>
          <p:nvPr/>
        </p:nvSpPr>
        <p:spPr>
          <a:xfrm>
            <a:off x="1518573" y="3803959"/>
            <a:ext cx="256359" cy="437144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0"/>
          <p:cNvSpPr/>
          <p:nvPr/>
        </p:nvSpPr>
        <p:spPr>
          <a:xfrm>
            <a:off x="2069500" y="3845964"/>
            <a:ext cx="321749" cy="403662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0"/>
          <p:cNvSpPr/>
          <p:nvPr/>
        </p:nvSpPr>
        <p:spPr>
          <a:xfrm>
            <a:off x="2632644" y="3876822"/>
            <a:ext cx="362159" cy="314821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0"/>
          <p:cNvSpPr/>
          <p:nvPr/>
        </p:nvSpPr>
        <p:spPr>
          <a:xfrm>
            <a:off x="3218101" y="3848630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0"/>
          <p:cNvSpPr/>
          <p:nvPr/>
        </p:nvSpPr>
        <p:spPr>
          <a:xfrm>
            <a:off x="3804127" y="3843844"/>
            <a:ext cx="365875" cy="374398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0"/>
          <p:cNvSpPr/>
          <p:nvPr/>
        </p:nvSpPr>
        <p:spPr>
          <a:xfrm>
            <a:off x="4363533" y="3847559"/>
            <a:ext cx="422260" cy="356848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0"/>
          <p:cNvSpPr/>
          <p:nvPr/>
        </p:nvSpPr>
        <p:spPr>
          <a:xfrm>
            <a:off x="4969227" y="3840129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0"/>
          <p:cNvSpPr/>
          <p:nvPr/>
        </p:nvSpPr>
        <p:spPr>
          <a:xfrm>
            <a:off x="5566399" y="3822033"/>
            <a:ext cx="368541" cy="412163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0"/>
          <p:cNvSpPr/>
          <p:nvPr/>
        </p:nvSpPr>
        <p:spPr>
          <a:xfrm>
            <a:off x="230650" y="4486232"/>
            <a:ext cx="474363" cy="267505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0"/>
          <p:cNvSpPr/>
          <p:nvPr/>
        </p:nvSpPr>
        <p:spPr>
          <a:xfrm>
            <a:off x="858133" y="4415489"/>
            <a:ext cx="382375" cy="402591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0"/>
          <p:cNvSpPr/>
          <p:nvPr/>
        </p:nvSpPr>
        <p:spPr>
          <a:xfrm>
            <a:off x="1430849" y="4392629"/>
            <a:ext cx="420643" cy="433953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0"/>
          <p:cNvSpPr/>
          <p:nvPr/>
        </p:nvSpPr>
        <p:spPr>
          <a:xfrm>
            <a:off x="2039713" y="4429323"/>
            <a:ext cx="371207" cy="375993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0"/>
          <p:cNvSpPr/>
          <p:nvPr/>
        </p:nvSpPr>
        <p:spPr>
          <a:xfrm>
            <a:off x="2590093" y="4430394"/>
            <a:ext cx="446192" cy="372256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0"/>
          <p:cNvSpPr/>
          <p:nvPr/>
        </p:nvSpPr>
        <p:spPr>
          <a:xfrm>
            <a:off x="3227673" y="4398486"/>
            <a:ext cx="344085" cy="41640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0"/>
          <p:cNvSpPr/>
          <p:nvPr/>
        </p:nvSpPr>
        <p:spPr>
          <a:xfrm>
            <a:off x="3742432" y="4393700"/>
            <a:ext cx="494054" cy="448312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0"/>
          <p:cNvSpPr/>
          <p:nvPr/>
        </p:nvSpPr>
        <p:spPr>
          <a:xfrm>
            <a:off x="4336412" y="4386772"/>
            <a:ext cx="485006" cy="464266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0"/>
          <p:cNvSpPr/>
          <p:nvPr/>
        </p:nvSpPr>
        <p:spPr>
          <a:xfrm>
            <a:off x="4946346" y="4497924"/>
            <a:ext cx="431308" cy="249956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0"/>
          <p:cNvSpPr/>
          <p:nvPr/>
        </p:nvSpPr>
        <p:spPr>
          <a:xfrm>
            <a:off x="5591925" y="4452182"/>
            <a:ext cx="321749" cy="353133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0"/>
          <p:cNvSpPr/>
          <p:nvPr/>
        </p:nvSpPr>
        <p:spPr>
          <a:xfrm>
            <a:off x="6350992" y="1877604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0"/>
          <p:cNvSpPr/>
          <p:nvPr/>
        </p:nvSpPr>
        <p:spPr>
          <a:xfrm>
            <a:off x="7244612" y="1877594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0"/>
          <p:cNvSpPr/>
          <p:nvPr/>
        </p:nvSpPr>
        <p:spPr>
          <a:xfrm>
            <a:off x="6535708" y="2088458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0"/>
          <p:cNvSpPr/>
          <p:nvPr/>
        </p:nvSpPr>
        <p:spPr>
          <a:xfrm>
            <a:off x="7689847" y="2385855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0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-6000" y="1176050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Background</a:t>
            </a:r>
            <a:endParaRPr sz="4800" b="1"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853750" y="2117300"/>
            <a:ext cx="2631900" cy="26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u="sng">
                <a:latin typeface="Walter Turncoat"/>
                <a:ea typeface="Walter Turncoat"/>
                <a:cs typeface="Walter Turncoat"/>
                <a:sym typeface="Walter Turncoat"/>
              </a:rPr>
              <a:t>The Course</a:t>
            </a:r>
            <a:endParaRPr sz="2400" b="1" u="sng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 sz="1800"/>
              <a:t>MGT 404 - Strategic Management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 sz="1800"/>
              <a:t>Senior Capstone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2"/>
          </p:nvPr>
        </p:nvSpPr>
        <p:spPr>
          <a:xfrm>
            <a:off x="3256050" y="2117300"/>
            <a:ext cx="2631900" cy="26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u="sng">
                <a:latin typeface="Walter Turncoat"/>
                <a:ea typeface="Walter Turncoat"/>
                <a:cs typeface="Walter Turncoat"/>
                <a:sym typeface="Walter Turncoat"/>
              </a:rPr>
              <a:t>The Assignment</a:t>
            </a:r>
            <a:endParaRPr sz="2400" b="1" u="sng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 sz="1800"/>
              <a:t>Develop a full-scale strategic plan for an assigned local business</a:t>
            </a:r>
            <a:endParaRPr sz="1800"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3"/>
          </p:nvPr>
        </p:nvSpPr>
        <p:spPr>
          <a:xfrm>
            <a:off x="6149625" y="2117300"/>
            <a:ext cx="2631900" cy="26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u="sng">
                <a:latin typeface="Walter Turncoat"/>
                <a:ea typeface="Walter Turncoat"/>
                <a:cs typeface="Walter Turncoat"/>
                <a:sym typeface="Walter Turncoat"/>
              </a:rPr>
              <a:t>The Students</a:t>
            </a:r>
            <a:endParaRPr sz="2400" b="1" u="sng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 sz="1800"/>
              <a:t>Diverse educational backgrounds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 sz="1800"/>
              <a:t>Limited library instruction/  interaction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 sz="1800"/>
              <a:t>Stressed out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4071125" y="258250"/>
            <a:ext cx="1001763" cy="9843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4332424" y="521312"/>
            <a:ext cx="479193" cy="458283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ctrTitle"/>
          </p:nvPr>
        </p:nvSpPr>
        <p:spPr>
          <a:xfrm>
            <a:off x="685800" y="2241517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Not Work</a:t>
            </a:r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1"/>
          </p:nvPr>
        </p:nvSpPr>
        <p:spPr>
          <a:xfrm>
            <a:off x="685800" y="3477878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Trying is the first step toward failure.</a:t>
            </a:r>
            <a:endParaRPr/>
          </a:p>
          <a:p>
            <a: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Homer J. Simpson</a:t>
            </a:r>
            <a:endParaRPr/>
          </a:p>
        </p:txBody>
      </p:sp>
      <p:sp>
        <p:nvSpPr>
          <p:cNvPr id="82" name="Google Shape;82;p14"/>
          <p:cNvSpPr/>
          <p:nvPr/>
        </p:nvSpPr>
        <p:spPr>
          <a:xfrm>
            <a:off x="3455675" y="396650"/>
            <a:ext cx="2232658" cy="198550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4"/>
          <p:cNvSpPr/>
          <p:nvPr/>
        </p:nvSpPr>
        <p:spPr>
          <a:xfrm rot="10316865">
            <a:off x="3976633" y="892263"/>
            <a:ext cx="1190730" cy="994268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-6000" y="13313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Things I Do Not Recommend</a:t>
            </a:r>
            <a:endParaRPr sz="3600"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457200" y="2100900"/>
            <a:ext cx="82296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✘"/>
            </a:pPr>
            <a:r>
              <a:rPr lang="en" sz="3000"/>
              <a:t>Trying to do it all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✘"/>
            </a:pPr>
            <a:r>
              <a:rPr lang="en" sz="3000">
                <a:solidFill>
                  <a:schemeClr val="lt1"/>
                </a:solidFill>
              </a:rPr>
              <a:t>Talking theory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✘"/>
            </a:pPr>
            <a:r>
              <a:rPr lang="en" sz="3000"/>
              <a:t>Placing the focus on the tools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✘"/>
            </a:pPr>
            <a:r>
              <a:rPr lang="en" sz="3000"/>
              <a:t>Making assumptions</a:t>
            </a:r>
            <a:endParaRPr sz="3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4055825" y="351788"/>
            <a:ext cx="1032371" cy="953836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4256208" y="496645"/>
            <a:ext cx="631596" cy="664126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ctrTitle"/>
          </p:nvPr>
        </p:nvSpPr>
        <p:spPr>
          <a:xfrm>
            <a:off x="685800" y="21251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Working</a:t>
            </a:r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685813" y="32849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miss 100% of the shots you don’t take.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Wayne Gretzky</a:t>
            </a:r>
            <a:endParaRPr/>
          </a:p>
          <a:p>
            <a:pPr marL="13716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Michael Scott</a:t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3409613" y="191212"/>
            <a:ext cx="2324779" cy="2115099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/>
          <p:nvPr/>
        </p:nvSpPr>
        <p:spPr>
          <a:xfrm rot="348282">
            <a:off x="3976634" y="751643"/>
            <a:ext cx="1190730" cy="994249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-6000" y="13506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Things To Try</a:t>
            </a:r>
            <a:endParaRPr sz="3600"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457200" y="2208075"/>
            <a:ext cx="82296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Char char="✘"/>
            </a:pPr>
            <a:r>
              <a:rPr lang="en" sz="3000"/>
              <a:t>Empower non-linear thinking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✘"/>
            </a:pPr>
            <a:r>
              <a:rPr lang="en" sz="3000"/>
              <a:t>View the class as a marketing opportunity</a:t>
            </a:r>
            <a:endParaRPr sz="3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4055812" y="363163"/>
            <a:ext cx="1032371" cy="953836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4223449" y="519396"/>
            <a:ext cx="697084" cy="641377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ctrTitle" idx="4294967295"/>
          </p:nvPr>
        </p:nvSpPr>
        <p:spPr>
          <a:xfrm>
            <a:off x="685800" y="273479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Non-Linear Thinking</a:t>
            </a:r>
            <a:endParaRPr sz="6000"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4294967295"/>
          </p:nvPr>
        </p:nvSpPr>
        <p:spPr>
          <a:xfrm>
            <a:off x="2004000" y="3687350"/>
            <a:ext cx="5136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400"/>
              <a:t>because</a:t>
            </a:r>
            <a:r>
              <a:rPr lang="en" sz="3600"/>
              <a:t> </a:t>
            </a:r>
            <a:r>
              <a:rPr lang="en" sz="3800"/>
              <a:t>A + B ≠ C</a:t>
            </a:r>
            <a:endParaRPr sz="3800"/>
          </a:p>
        </p:txBody>
      </p:sp>
      <p:grpSp>
        <p:nvGrpSpPr>
          <p:cNvPr id="114" name="Google Shape;114;p18"/>
          <p:cNvGrpSpPr/>
          <p:nvPr/>
        </p:nvGrpSpPr>
        <p:grpSpPr>
          <a:xfrm rot="-7230029">
            <a:off x="5725815" y="1255636"/>
            <a:ext cx="1516808" cy="960909"/>
            <a:chOff x="238125" y="1918825"/>
            <a:chExt cx="1042450" cy="660400"/>
          </a:xfrm>
        </p:grpSpPr>
        <p:sp>
          <p:nvSpPr>
            <p:cNvPr id="115" name="Google Shape;115;p18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l" t="t" r="r" b="b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18"/>
          <p:cNvGrpSpPr/>
          <p:nvPr/>
        </p:nvGrpSpPr>
        <p:grpSpPr>
          <a:xfrm rot="4843953" flipH="1">
            <a:off x="2024298" y="1559477"/>
            <a:ext cx="1166676" cy="1032863"/>
            <a:chOff x="1113100" y="2199475"/>
            <a:chExt cx="801900" cy="709925"/>
          </a:xfrm>
        </p:grpSpPr>
        <p:sp>
          <p:nvSpPr>
            <p:cNvPr id="118" name="Google Shape;118;p18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18"/>
          <p:cNvGrpSpPr/>
          <p:nvPr/>
        </p:nvGrpSpPr>
        <p:grpSpPr>
          <a:xfrm rot="2011211">
            <a:off x="2656279" y="880731"/>
            <a:ext cx="1046869" cy="269659"/>
            <a:chOff x="271125" y="812725"/>
            <a:chExt cx="766525" cy="221725"/>
          </a:xfrm>
        </p:grpSpPr>
        <p:sp>
          <p:nvSpPr>
            <p:cNvPr id="121" name="Google Shape;121;p18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18"/>
          <p:cNvSpPr/>
          <p:nvPr/>
        </p:nvSpPr>
        <p:spPr>
          <a:xfrm>
            <a:off x="3458688" y="926061"/>
            <a:ext cx="2226634" cy="1865720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ctrTitle" idx="4294967295"/>
          </p:nvPr>
        </p:nvSpPr>
        <p:spPr>
          <a:xfrm>
            <a:off x="685800" y="236055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Brainstorming PESTE Factors Activity</a:t>
            </a:r>
            <a:endParaRPr sz="4800"/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1566" y="2163363"/>
            <a:ext cx="4306625" cy="237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4" y="1958326"/>
            <a:ext cx="3073872" cy="278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On-screen Show (16:9)</PresentationFormat>
  <Paragraphs>86</Paragraphs>
  <Slides>20</Slides>
  <Notes>20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Sniglet</vt:lpstr>
      <vt:lpstr>Walter Turncoat</vt:lpstr>
      <vt:lpstr>Ursula template</vt:lpstr>
      <vt:lpstr>Hope is Not a Strategy: Making the Most of One-Shot Library Instruction for  Strategic Management Courses </vt:lpstr>
      <vt:lpstr>A Bit About Me</vt:lpstr>
      <vt:lpstr>Background</vt:lpstr>
      <vt:lpstr>  What Did Not Work</vt:lpstr>
      <vt:lpstr>Things I Do Not Recommend</vt:lpstr>
      <vt:lpstr>  What Is Working</vt:lpstr>
      <vt:lpstr>Things To Try</vt:lpstr>
      <vt:lpstr>Non-Linear Thinking</vt:lpstr>
      <vt:lpstr>Brainstorming PESTE Factors Activity</vt:lpstr>
      <vt:lpstr>Dissecting IBISWorld Reports Activity</vt:lpstr>
      <vt:lpstr>Marketing</vt:lpstr>
      <vt:lpstr>Marketing Library Services</vt:lpstr>
      <vt:lpstr>Assessment with PollEverywhere.com</vt:lpstr>
      <vt:lpstr>Online Booking with YouCanBook.me</vt:lpstr>
      <vt:lpstr>  Planning for the Future</vt:lpstr>
      <vt:lpstr>What’s Next?</vt:lpstr>
      <vt:lpstr>thanks!</vt:lpstr>
      <vt:lpstr>You can also split your content</vt:lpstr>
      <vt:lpstr>Extra graphics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Hope is Not a Strategy: Making the Most of One-Shot Library Instruction for  Strategic Management Courses</dc:title>
  <dc:creator>Allison Cruse</dc:creator>
  <cp:lastModifiedBy>Sheila Devaney</cp:lastModifiedBy>
  <cp:revision>2</cp:revision>
  <dcterms:modified xsi:type="dcterms:W3CDTF">2021-02-23T21:03:29Z</dcterms:modified>
</cp:coreProperties>
</file>